
<file path=[Content_Types].xml><?xml version="1.0" encoding="utf-8"?>
<Types xmlns="http://schemas.openxmlformats.org/package/2006/content-types">
  <Default Extension="bin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57" r:id="rId4"/>
    <p:sldId id="801" r:id="rId5"/>
    <p:sldId id="802" r:id="rId6"/>
    <p:sldId id="800" r:id="rId7"/>
    <p:sldId id="782" r:id="rId8"/>
    <p:sldId id="799" r:id="rId9"/>
    <p:sldId id="629" r:id="rId10"/>
    <p:sldId id="796" r:id="rId11"/>
    <p:sldId id="797" r:id="rId12"/>
    <p:sldId id="792" r:id="rId13"/>
    <p:sldId id="793" r:id="rId14"/>
    <p:sldId id="794" r:id="rId15"/>
    <p:sldId id="795" r:id="rId16"/>
    <p:sldId id="791" r:id="rId17"/>
    <p:sldId id="454" r:id="rId18"/>
    <p:sldId id="804" r:id="rId19"/>
    <p:sldId id="806" r:id="rId20"/>
  </p:sldIdLst>
  <p:sldSz cx="12192000" cy="6858000"/>
  <p:notesSz cx="6858000" cy="9144000"/>
  <p:defaultTextStyle>
    <a:defPPr>
      <a:defRPr lang="en-UM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9FC"/>
    <a:srgbClr val="D5F3F5"/>
    <a:srgbClr val="D7EFF7"/>
    <a:srgbClr val="66C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1" autoAdjust="0"/>
    <p:restoredTop sz="94660"/>
  </p:normalViewPr>
  <p:slideViewPr>
    <p:cSldViewPr snapToGrid="0">
      <p:cViewPr varScale="1">
        <p:scale>
          <a:sx n="87" d="100"/>
          <a:sy n="87" d="100"/>
        </p:scale>
        <p:origin x="5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ushman Anupam" userId="b15752df94820b78" providerId="LiveId" clId="{0800CB72-3EF7-4963-A018-DE42E9B21437}"/>
    <pc:docChg chg="undo redo custSel addSld delSld modSld sldOrd modMainMaster addSection delSection">
      <pc:chgData name="Ayushman Anupam" userId="b15752df94820b78" providerId="LiveId" clId="{0800CB72-3EF7-4963-A018-DE42E9B21437}" dt="2025-02-20T14:16:35.639" v="12458"/>
      <pc:docMkLst>
        <pc:docMk/>
      </pc:docMkLst>
      <pc:sldChg chg="addSp delSp modSp mod modTransition setBg modAnim">
        <pc:chgData name="Ayushman Anupam" userId="b15752df94820b78" providerId="LiveId" clId="{0800CB72-3EF7-4963-A018-DE42E9B21437}" dt="2025-02-20T11:34:43.917" v="12210" actId="20577"/>
        <pc:sldMkLst>
          <pc:docMk/>
          <pc:sldMk cId="1753668331" sldId="256"/>
        </pc:sldMkLst>
        <pc:spChg chg="add">
          <ac:chgData name="Ayushman Anupam" userId="b15752df94820b78" providerId="LiveId" clId="{0800CB72-3EF7-4963-A018-DE42E9B21437}" dt="2025-02-20T08:04:48.431" v="9743"/>
          <ac:spMkLst>
            <pc:docMk/>
            <pc:sldMk cId="1753668331" sldId="256"/>
            <ac:spMk id="2" creationId="{26EDA211-D045-291D-7F24-5694FFBC7C6F}"/>
          </ac:spMkLst>
        </pc:spChg>
        <pc:spChg chg="mod">
          <ac:chgData name="Ayushman Anupam" userId="b15752df94820b78" providerId="LiveId" clId="{0800CB72-3EF7-4963-A018-DE42E9B21437}" dt="2025-02-20T11:18:00.528" v="11928" actId="113"/>
          <ac:spMkLst>
            <pc:docMk/>
            <pc:sldMk cId="1753668331" sldId="256"/>
            <ac:spMk id="2" creationId="{C84CBB0E-9D75-F778-8E2A-7C08B2FD1C3B}"/>
          </ac:spMkLst>
        </pc:spChg>
        <pc:spChg chg="add">
          <ac:chgData name="Ayushman Anupam" userId="b15752df94820b78" providerId="LiveId" clId="{0800CB72-3EF7-4963-A018-DE42E9B21437}" dt="2025-02-20T08:04:48.431" v="9743"/>
          <ac:spMkLst>
            <pc:docMk/>
            <pc:sldMk cId="1753668331" sldId="256"/>
            <ac:spMk id="3" creationId="{FCCC5320-4E55-AFC0-1622-521CC6764719}"/>
          </ac:spMkLst>
        </pc:spChg>
        <pc:spChg chg="mod">
          <ac:chgData name="Ayushman Anupam" userId="b15752df94820b78" providerId="LiveId" clId="{0800CB72-3EF7-4963-A018-DE42E9B21437}" dt="2025-02-20T11:34:12.336" v="12185" actId="113"/>
          <ac:spMkLst>
            <pc:docMk/>
            <pc:sldMk cId="1753668331" sldId="256"/>
            <ac:spMk id="4" creationId="{07E3FD0D-380D-70E7-8E66-84A9A8C4209D}"/>
          </ac:spMkLst>
        </pc:spChg>
        <pc:spChg chg="add">
          <ac:chgData name="Ayushman Anupam" userId="b15752df94820b78" providerId="LiveId" clId="{0800CB72-3EF7-4963-A018-DE42E9B21437}" dt="2025-02-20T08:04:48.431" v="9743"/>
          <ac:spMkLst>
            <pc:docMk/>
            <pc:sldMk cId="1753668331" sldId="256"/>
            <ac:spMk id="4" creationId="{6F1905E8-C7D2-BEF0-77CF-4FA369CEFCA6}"/>
          </ac:spMkLst>
        </pc:spChg>
        <pc:spChg chg="mod">
          <ac:chgData name="Ayushman Anupam" userId="b15752df94820b78" providerId="LiveId" clId="{0800CB72-3EF7-4963-A018-DE42E9B21437}" dt="2025-02-20T11:34:43.917" v="12210" actId="20577"/>
          <ac:spMkLst>
            <pc:docMk/>
            <pc:sldMk cId="1753668331" sldId="256"/>
            <ac:spMk id="16" creationId="{804887E6-930A-1CCE-E8EF-A823D627FE3D}"/>
          </ac:spMkLst>
        </pc:spChg>
        <pc:spChg chg="mod">
          <ac:chgData name="Ayushman Anupam" userId="b15752df94820b78" providerId="LiveId" clId="{0800CB72-3EF7-4963-A018-DE42E9B21437}" dt="2025-02-20T07:33:27.057" v="9134" actId="1036"/>
          <ac:spMkLst>
            <pc:docMk/>
            <pc:sldMk cId="1753668331" sldId="256"/>
            <ac:spMk id="20" creationId="{7D6D05B8-1D3D-D74C-8D22-51FAC401D868}"/>
          </ac:spMkLst>
        </pc:spChg>
        <pc:spChg chg="add mod ord">
          <ac:chgData name="Ayushman Anupam" userId="b15752df94820b78" providerId="LiveId" clId="{0800CB72-3EF7-4963-A018-DE42E9B21437}" dt="2025-02-18T21:37:35.339" v="6174" actId="164"/>
          <ac:spMkLst>
            <pc:docMk/>
            <pc:sldMk cId="1753668331" sldId="256"/>
            <ac:spMk id="22" creationId="{CD03AD5C-6FE0-D3FF-D292-A5DCCE2D946B}"/>
          </ac:spMkLst>
        </pc:spChg>
        <pc:spChg chg="add mod ord">
          <ac:chgData name="Ayushman Anupam" userId="b15752df94820b78" providerId="LiveId" clId="{0800CB72-3EF7-4963-A018-DE42E9B21437}" dt="2025-02-18T21:37:35.339" v="6174" actId="164"/>
          <ac:spMkLst>
            <pc:docMk/>
            <pc:sldMk cId="1753668331" sldId="256"/>
            <ac:spMk id="23" creationId="{3AF7065F-3A5C-FB3C-4AD7-43A5472868E5}"/>
          </ac:spMkLst>
        </pc:spChg>
        <pc:grpChg chg="add mod">
          <ac:chgData name="Ayushman Anupam" userId="b15752df94820b78" providerId="LiveId" clId="{0800CB72-3EF7-4963-A018-DE42E9B21437}" dt="2025-02-20T07:04:13.555" v="8637" actId="1076"/>
          <ac:grpSpMkLst>
            <pc:docMk/>
            <pc:sldMk cId="1753668331" sldId="256"/>
            <ac:grpSpMk id="28" creationId="{EE07C815-D923-386D-E7B1-907C900DF658}"/>
          </ac:grpSpMkLst>
        </pc:grpChg>
        <pc:picChg chg="add mod">
          <ac:chgData name="Ayushman Anupam" userId="b15752df94820b78" providerId="LiveId" clId="{0800CB72-3EF7-4963-A018-DE42E9B21437}" dt="2025-02-18T21:37:35.339" v="6174" actId="164"/>
          <ac:picMkLst>
            <pc:docMk/>
            <pc:sldMk cId="1753668331" sldId="256"/>
            <ac:picMk id="24" creationId="{A75B7DCA-13EF-ACE2-1E86-101740A1FAA5}"/>
          </ac:picMkLst>
        </pc:picChg>
        <pc:picChg chg="add mod">
          <ac:chgData name="Ayushman Anupam" userId="b15752df94820b78" providerId="LiveId" clId="{0800CB72-3EF7-4963-A018-DE42E9B21437}" dt="2025-02-18T21:37:35.339" v="6174" actId="164"/>
          <ac:picMkLst>
            <pc:docMk/>
            <pc:sldMk cId="1753668331" sldId="256"/>
            <ac:picMk id="25" creationId="{E899DFCC-9988-5A60-7C62-5A688B7B3A3A}"/>
          </ac:picMkLst>
        </pc:picChg>
        <pc:picChg chg="add mod">
          <ac:chgData name="Ayushman Anupam" userId="b15752df94820b78" providerId="LiveId" clId="{0800CB72-3EF7-4963-A018-DE42E9B21437}" dt="2025-02-18T21:37:35.339" v="6174" actId="164"/>
          <ac:picMkLst>
            <pc:docMk/>
            <pc:sldMk cId="1753668331" sldId="256"/>
            <ac:picMk id="27" creationId="{1737AE4C-C047-78E5-66DB-0A9DA9EF7C4D}"/>
          </ac:picMkLst>
        </pc:picChg>
      </pc:sldChg>
      <pc:sldChg chg="addSp delSp modSp mod modTransition setBg modAnim">
        <pc:chgData name="Ayushman Anupam" userId="b15752df94820b78" providerId="LiveId" clId="{0800CB72-3EF7-4963-A018-DE42E9B21437}" dt="2025-02-20T14:07:31.238" v="12386" actId="1038"/>
        <pc:sldMkLst>
          <pc:docMk/>
          <pc:sldMk cId="50826545" sldId="257"/>
        </pc:sldMkLst>
        <pc:spChg chg="mod">
          <ac:chgData name="Ayushman Anupam" userId="b15752df94820b78" providerId="LiveId" clId="{0800CB72-3EF7-4963-A018-DE42E9B21437}" dt="2025-02-20T14:05:26.244" v="12312" actId="14100"/>
          <ac:spMkLst>
            <pc:docMk/>
            <pc:sldMk cId="50826545" sldId="257"/>
            <ac:spMk id="2" creationId="{9DF036CF-E9D2-199A-C494-8B13E3CCAF0C}"/>
          </ac:spMkLst>
        </pc:spChg>
        <pc:spChg chg="add del mod">
          <ac:chgData name="Ayushman Anupam" userId="b15752df94820b78" providerId="LiveId" clId="{0800CB72-3EF7-4963-A018-DE42E9B21437}" dt="2025-02-20T06:42:55.627" v="8216" actId="12084"/>
          <ac:spMkLst>
            <pc:docMk/>
            <pc:sldMk cId="50826545" sldId="257"/>
            <ac:spMk id="3" creationId="{A1D1522E-2FA9-AF56-30E4-F2B61D51DA40}"/>
          </ac:spMkLst>
        </pc:spChg>
        <pc:spChg chg="del mod ord">
          <ac:chgData name="Ayushman Anupam" userId="b15752df94820b78" providerId="LiveId" clId="{0800CB72-3EF7-4963-A018-DE42E9B21437}" dt="2025-02-20T06:53:24.224" v="8511" actId="478"/>
          <ac:spMkLst>
            <pc:docMk/>
            <pc:sldMk cId="50826545" sldId="257"/>
            <ac:spMk id="4" creationId="{65D4CFD5-BBAA-C1ED-9C6D-5A94893C4B9C}"/>
          </ac:spMkLst>
        </pc:spChg>
        <pc:spChg chg="mod topLvl">
          <ac:chgData name="Ayushman Anupam" userId="b15752df94820b78" providerId="LiveId" clId="{0800CB72-3EF7-4963-A018-DE42E9B21437}" dt="2025-02-20T07:16:55.110" v="8858" actId="164"/>
          <ac:spMkLst>
            <pc:docMk/>
            <pc:sldMk cId="50826545" sldId="257"/>
            <ac:spMk id="7" creationId="{8C4D9F71-E6CF-F013-DE7B-5224E1375058}"/>
          </ac:spMkLst>
        </pc:spChg>
        <pc:spChg chg="mod topLvl">
          <ac:chgData name="Ayushman Anupam" userId="b15752df94820b78" providerId="LiveId" clId="{0800CB72-3EF7-4963-A018-DE42E9B21437}" dt="2025-02-20T11:32:43.444" v="12132" actId="20577"/>
          <ac:spMkLst>
            <pc:docMk/>
            <pc:sldMk cId="50826545" sldId="257"/>
            <ac:spMk id="8" creationId="{07FADAC5-B2D9-04D1-C155-0A41A747175F}"/>
          </ac:spMkLst>
        </pc:spChg>
        <pc:spChg chg="mod topLvl">
          <ac:chgData name="Ayushman Anupam" userId="b15752df94820b78" providerId="LiveId" clId="{0800CB72-3EF7-4963-A018-DE42E9B21437}" dt="2025-02-20T11:32:51.283" v="12146" actId="20577"/>
          <ac:spMkLst>
            <pc:docMk/>
            <pc:sldMk cId="50826545" sldId="257"/>
            <ac:spMk id="9" creationId="{1A9BFDA5-CB01-358F-2606-7C82B3CC052E}"/>
          </ac:spMkLst>
        </pc:spChg>
        <pc:spChg chg="mod topLvl">
          <ac:chgData name="Ayushman Anupam" userId="b15752df94820b78" providerId="LiveId" clId="{0800CB72-3EF7-4963-A018-DE42E9B21437}" dt="2025-02-20T07:17:19.535" v="8861" actId="164"/>
          <ac:spMkLst>
            <pc:docMk/>
            <pc:sldMk cId="50826545" sldId="257"/>
            <ac:spMk id="10" creationId="{BE8B6572-5CC5-2E5E-60F9-F5618A76C6E7}"/>
          </ac:spMkLst>
        </pc:spChg>
        <pc:spChg chg="mod topLvl">
          <ac:chgData name="Ayushman Anupam" userId="b15752df94820b78" providerId="LiveId" clId="{0800CB72-3EF7-4963-A018-DE42E9B21437}" dt="2025-02-20T14:06:56.299" v="12347" actId="14100"/>
          <ac:spMkLst>
            <pc:docMk/>
            <pc:sldMk cId="50826545" sldId="257"/>
            <ac:spMk id="11" creationId="{81DCCDDD-F51B-3A6D-9C6C-41366291D3D5}"/>
          </ac:spMkLst>
        </pc:spChg>
        <pc:grpChg chg="del mod">
          <ac:chgData name="Ayushman Anupam" userId="b15752df94820b78" providerId="LiveId" clId="{0800CB72-3EF7-4963-A018-DE42E9B21437}" dt="2025-02-20T06:44:36.295" v="8226" actId="165"/>
          <ac:grpSpMkLst>
            <pc:docMk/>
            <pc:sldMk cId="50826545" sldId="257"/>
            <ac:grpSpMk id="6" creationId="{7FD9E81A-06C2-A90F-2DA1-0598B0071461}"/>
          </ac:grpSpMkLst>
        </pc:grpChg>
        <pc:grpChg chg="add mod">
          <ac:chgData name="Ayushman Anupam" userId="b15752df94820b78" providerId="LiveId" clId="{0800CB72-3EF7-4963-A018-DE42E9B21437}" dt="2025-02-20T06:46:35.081" v="8279" actId="338"/>
          <ac:grpSpMkLst>
            <pc:docMk/>
            <pc:sldMk cId="50826545" sldId="257"/>
            <ac:grpSpMk id="12" creationId="{F837404F-2AD6-7722-8063-B334984A3C28}"/>
          </ac:grpSpMkLst>
        </pc:grpChg>
        <pc:grpChg chg="add del mod">
          <ac:chgData name="Ayushman Anupam" userId="b15752df94820b78" providerId="LiveId" clId="{0800CB72-3EF7-4963-A018-DE42E9B21437}" dt="2025-02-20T06:56:59.290" v="8588" actId="165"/>
          <ac:grpSpMkLst>
            <pc:docMk/>
            <pc:sldMk cId="50826545" sldId="257"/>
            <ac:grpSpMk id="15" creationId="{D749BF32-29C5-E747-51B7-27B73DEBBF2F}"/>
          </ac:grpSpMkLst>
        </pc:grpChg>
        <pc:grpChg chg="add del mod topLvl">
          <ac:chgData name="Ayushman Anupam" userId="b15752df94820b78" providerId="LiveId" clId="{0800CB72-3EF7-4963-A018-DE42E9B21437}" dt="2025-02-20T07:16:42.101" v="8855" actId="165"/>
          <ac:grpSpMkLst>
            <pc:docMk/>
            <pc:sldMk cId="50826545" sldId="257"/>
            <ac:grpSpMk id="17" creationId="{B4736A93-DE68-AF26-EB57-865FD2A1B9E6}"/>
          </ac:grpSpMkLst>
        </pc:grpChg>
        <pc:grpChg chg="add del mod">
          <ac:chgData name="Ayushman Anupam" userId="b15752df94820b78" providerId="LiveId" clId="{0800CB72-3EF7-4963-A018-DE42E9B21437}" dt="2025-02-20T07:16:37.994" v="8854" actId="165"/>
          <ac:grpSpMkLst>
            <pc:docMk/>
            <pc:sldMk cId="50826545" sldId="257"/>
            <ac:grpSpMk id="18" creationId="{6BF7DB1C-A6A3-DD48-158C-AF181FF2E0B0}"/>
          </ac:grpSpMkLst>
        </pc:grpChg>
        <pc:grpChg chg="add mod">
          <ac:chgData name="Ayushman Anupam" userId="b15752df94820b78" providerId="LiveId" clId="{0800CB72-3EF7-4963-A018-DE42E9B21437}" dt="2025-02-20T14:07:04.582" v="12352" actId="1038"/>
          <ac:grpSpMkLst>
            <pc:docMk/>
            <pc:sldMk cId="50826545" sldId="257"/>
            <ac:grpSpMk id="23" creationId="{6252E478-3C6B-F8EA-7BE6-6BBC664F8553}"/>
          </ac:grpSpMkLst>
        </pc:grpChg>
        <pc:grpChg chg="add mod">
          <ac:chgData name="Ayushman Anupam" userId="b15752df94820b78" providerId="LiveId" clId="{0800CB72-3EF7-4963-A018-DE42E9B21437}" dt="2025-02-20T14:07:08.983" v="12357" actId="1038"/>
          <ac:grpSpMkLst>
            <pc:docMk/>
            <pc:sldMk cId="50826545" sldId="257"/>
            <ac:grpSpMk id="24" creationId="{F48EF6A1-C1D6-AF47-74F1-C756315B681B}"/>
          </ac:grpSpMkLst>
        </pc:grpChg>
        <pc:grpChg chg="add mod">
          <ac:chgData name="Ayushman Anupam" userId="b15752df94820b78" providerId="LiveId" clId="{0800CB72-3EF7-4963-A018-DE42E9B21437}" dt="2025-02-20T14:07:17.460" v="12370" actId="1037"/>
          <ac:grpSpMkLst>
            <pc:docMk/>
            <pc:sldMk cId="50826545" sldId="257"/>
            <ac:grpSpMk id="25" creationId="{1FB0296A-6DEB-2EB3-5F61-6E493492AFF4}"/>
          </ac:grpSpMkLst>
        </pc:grpChg>
        <pc:grpChg chg="add mod">
          <ac:chgData name="Ayushman Anupam" userId="b15752df94820b78" providerId="LiveId" clId="{0800CB72-3EF7-4963-A018-DE42E9B21437}" dt="2025-02-20T08:19:16.772" v="10397" actId="1076"/>
          <ac:grpSpMkLst>
            <pc:docMk/>
            <pc:sldMk cId="50826545" sldId="257"/>
            <ac:grpSpMk id="26" creationId="{AEC403E5-1BF9-2CE5-A223-69058230ABB1}"/>
          </ac:grpSpMkLst>
        </pc:grpChg>
        <pc:grpChg chg="add mod">
          <ac:chgData name="Ayushman Anupam" userId="b15752df94820b78" providerId="LiveId" clId="{0800CB72-3EF7-4963-A018-DE42E9B21437}" dt="2025-02-20T14:07:31.238" v="12386" actId="1038"/>
          <ac:grpSpMkLst>
            <pc:docMk/>
            <pc:sldMk cId="50826545" sldId="257"/>
            <ac:grpSpMk id="27" creationId="{2BF182D4-A440-70E4-E7CF-030F482FAF23}"/>
          </ac:grpSpMkLst>
        </pc:grpChg>
        <pc:graphicFrameChg chg="add del mod">
          <ac:chgData name="Ayushman Anupam" userId="b15752df94820b78" providerId="LiveId" clId="{0800CB72-3EF7-4963-A018-DE42E9B21437}" dt="2025-02-20T06:44:17.076" v="8225" actId="18245"/>
          <ac:graphicFrameMkLst>
            <pc:docMk/>
            <pc:sldMk cId="50826545" sldId="257"/>
            <ac:graphicFrameMk id="5" creationId="{A59D988B-B0C6-9CB2-B855-3BA5360828AE}"/>
          </ac:graphicFrameMkLst>
        </pc:graphicFrameChg>
        <pc:picChg chg="add mod">
          <ac:chgData name="Ayushman Anupam" userId="b15752df94820b78" providerId="LiveId" clId="{0800CB72-3EF7-4963-A018-DE42E9B21437}" dt="2025-02-20T08:18:32.724" v="10386" actId="14100"/>
          <ac:picMkLst>
            <pc:docMk/>
            <pc:sldMk cId="50826545" sldId="257"/>
            <ac:picMk id="13" creationId="{38D3763E-36FC-C4B2-2C2A-108DED24FB52}"/>
          </ac:picMkLst>
        </pc:picChg>
        <pc:picChg chg="add mod">
          <ac:chgData name="Ayushman Anupam" userId="b15752df94820b78" providerId="LiveId" clId="{0800CB72-3EF7-4963-A018-DE42E9B21437}" dt="2025-02-20T08:18:46.040" v="10389" actId="14100"/>
          <ac:picMkLst>
            <pc:docMk/>
            <pc:sldMk cId="50826545" sldId="257"/>
            <ac:picMk id="14" creationId="{FABBAF30-B13D-B7DD-2791-1860997256EC}"/>
          </ac:picMkLst>
        </pc:picChg>
        <pc:picChg chg="add mod">
          <ac:chgData name="Ayushman Anupam" userId="b15752df94820b78" providerId="LiveId" clId="{0800CB72-3EF7-4963-A018-DE42E9B21437}" dt="2025-02-20T08:19:35.733" v="10402" actId="14100"/>
          <ac:picMkLst>
            <pc:docMk/>
            <pc:sldMk cId="50826545" sldId="257"/>
            <ac:picMk id="16" creationId="{6793731C-8167-2F7F-3ACE-58D5CCC220F3}"/>
          </ac:picMkLst>
        </pc:picChg>
        <pc:picChg chg="add mod">
          <ac:chgData name="Ayushman Anupam" userId="b15752df94820b78" providerId="LiveId" clId="{0800CB72-3EF7-4963-A018-DE42E9B21437}" dt="2025-02-20T08:19:19.862" v="10398" actId="1076"/>
          <ac:picMkLst>
            <pc:docMk/>
            <pc:sldMk cId="50826545" sldId="257"/>
            <ac:picMk id="20" creationId="{7CE36DDC-06B4-1B2D-0D59-2DF877FF9AFC}"/>
          </ac:picMkLst>
        </pc:picChg>
        <pc:picChg chg="add mod">
          <ac:chgData name="Ayushman Anupam" userId="b15752df94820b78" providerId="LiveId" clId="{0800CB72-3EF7-4963-A018-DE42E9B21437}" dt="2025-02-20T08:19:31.290" v="10401" actId="14100"/>
          <ac:picMkLst>
            <pc:docMk/>
            <pc:sldMk cId="50826545" sldId="257"/>
            <ac:picMk id="22" creationId="{1A6DDBD3-0576-33FA-BC2F-9DA28C6F2103}"/>
          </ac:picMkLst>
        </pc:picChg>
      </pc:sldChg>
      <pc:sldChg chg="addSp delSp modSp mod modTransition setBg delAnim modAnim">
        <pc:chgData name="Ayushman Anupam" userId="b15752df94820b78" providerId="LiveId" clId="{0800CB72-3EF7-4963-A018-DE42E9B21437}" dt="2025-02-20T14:05:36.355" v="12313" actId="1076"/>
        <pc:sldMkLst>
          <pc:docMk/>
          <pc:sldMk cId="2771321264" sldId="258"/>
        </pc:sldMkLst>
        <pc:spChg chg="mod">
          <ac:chgData name="Ayushman Anupam" userId="b15752df94820b78" providerId="LiveId" clId="{0800CB72-3EF7-4963-A018-DE42E9B21437}" dt="2025-02-20T14:05:36.355" v="12313" actId="1076"/>
          <ac:spMkLst>
            <pc:docMk/>
            <pc:sldMk cId="2771321264" sldId="258"/>
            <ac:spMk id="2" creationId="{7BC8ABE1-44C9-64FD-F53C-C667435B5AA0}"/>
          </ac:spMkLst>
        </pc:spChg>
        <pc:spChg chg="add del mod">
          <ac:chgData name="Ayushman Anupam" userId="b15752df94820b78" providerId="LiveId" clId="{0800CB72-3EF7-4963-A018-DE42E9B21437}" dt="2025-02-19T16:06:51.409" v="7967" actId="12084"/>
          <ac:spMkLst>
            <pc:docMk/>
            <pc:sldMk cId="2771321264" sldId="258"/>
            <ac:spMk id="3" creationId="{C17F79E2-A350-49A4-9090-0CF1385DAEBD}"/>
          </ac:spMkLst>
        </pc:spChg>
        <pc:spChg chg="add del">
          <ac:chgData name="Ayushman Anupam" userId="b15752df94820b78" providerId="LiveId" clId="{0800CB72-3EF7-4963-A018-DE42E9B21437}" dt="2025-02-20T08:05:31.869" v="9758" actId="478"/>
          <ac:spMkLst>
            <pc:docMk/>
            <pc:sldMk cId="2771321264" sldId="258"/>
            <ac:spMk id="6" creationId="{5390C786-64DC-27BC-A8F4-0E6BEFC19CBA}"/>
          </ac:spMkLst>
        </pc:spChg>
        <pc:spChg chg="add del">
          <ac:chgData name="Ayushman Anupam" userId="b15752df94820b78" providerId="LiveId" clId="{0800CB72-3EF7-4963-A018-DE42E9B21437}" dt="2025-02-20T08:06:00.892" v="9760" actId="11529"/>
          <ac:spMkLst>
            <pc:docMk/>
            <pc:sldMk cId="2771321264" sldId="258"/>
            <ac:spMk id="7" creationId="{C74B684A-811F-BEA1-5AA9-F5C3E7798BEB}"/>
          </ac:spMkLst>
        </pc:spChg>
        <pc:spChg chg="add mod">
          <ac:chgData name="Ayushman Anupam" userId="b15752df94820b78" providerId="LiveId" clId="{0800CB72-3EF7-4963-A018-DE42E9B21437}" dt="2025-02-19T16:08:50.025" v="7983" actId="931"/>
          <ac:spMkLst>
            <pc:docMk/>
            <pc:sldMk cId="2771321264" sldId="258"/>
            <ac:spMk id="16" creationId="{F4BED986-2D6D-A16E-C3E1-57156B70EF97}"/>
          </ac:spMkLst>
        </pc:spChg>
        <pc:spChg chg="add mod">
          <ac:chgData name="Ayushman Anupam" userId="b15752df94820b78" providerId="LiveId" clId="{0800CB72-3EF7-4963-A018-DE42E9B21437}" dt="2025-02-19T16:09:16.042" v="7989" actId="931"/>
          <ac:spMkLst>
            <pc:docMk/>
            <pc:sldMk cId="2771321264" sldId="258"/>
            <ac:spMk id="19" creationId="{7BADDC11-030B-0FE3-A72B-8147B04B76E8}"/>
          </ac:spMkLst>
        </pc:spChg>
        <pc:spChg chg="del mod topLvl">
          <ac:chgData name="Ayushman Anupam" userId="b15752df94820b78" providerId="LiveId" clId="{0800CB72-3EF7-4963-A018-DE42E9B21437}" dt="2025-02-19T16:17:32.806" v="8066" actId="478"/>
          <ac:spMkLst>
            <pc:docMk/>
            <pc:sldMk cId="2771321264" sldId="258"/>
            <ac:spMk id="22" creationId="{FA7A30A9-B999-B639-2E4E-747551AE1065}"/>
          </ac:spMkLst>
        </pc:spChg>
        <pc:spChg chg="del mod topLvl">
          <ac:chgData name="Ayushman Anupam" userId="b15752df94820b78" providerId="LiveId" clId="{0800CB72-3EF7-4963-A018-DE42E9B21437}" dt="2025-02-19T16:17:38.021" v="8068" actId="478"/>
          <ac:spMkLst>
            <pc:docMk/>
            <pc:sldMk cId="2771321264" sldId="258"/>
            <ac:spMk id="23" creationId="{EC974741-3827-30B3-6000-086DA1973C4E}"/>
          </ac:spMkLst>
        </pc:spChg>
        <pc:spChg chg="mod topLvl">
          <ac:chgData name="Ayushman Anupam" userId="b15752df94820b78" providerId="LiveId" clId="{0800CB72-3EF7-4963-A018-DE42E9B21437}" dt="2025-02-20T11:37:31.260" v="12235" actId="113"/>
          <ac:spMkLst>
            <pc:docMk/>
            <pc:sldMk cId="2771321264" sldId="258"/>
            <ac:spMk id="26" creationId="{66CC720B-CAB0-CA3B-57C1-BC7C65C8BA76}"/>
          </ac:spMkLst>
        </pc:spChg>
        <pc:spChg chg="mod topLvl">
          <ac:chgData name="Ayushman Anupam" userId="b15752df94820b78" providerId="LiveId" clId="{0800CB72-3EF7-4963-A018-DE42E9B21437}" dt="2025-02-20T09:51:52.318" v="10755" actId="164"/>
          <ac:spMkLst>
            <pc:docMk/>
            <pc:sldMk cId="2771321264" sldId="258"/>
            <ac:spMk id="27" creationId="{C9416D49-0B90-5173-DA5E-D7824524DE66}"/>
          </ac:spMkLst>
        </pc:spChg>
        <pc:spChg chg="mod topLvl">
          <ac:chgData name="Ayushman Anupam" userId="b15752df94820b78" providerId="LiveId" clId="{0800CB72-3EF7-4963-A018-DE42E9B21437}" dt="2025-02-20T11:28:08.560" v="11987" actId="20577"/>
          <ac:spMkLst>
            <pc:docMk/>
            <pc:sldMk cId="2771321264" sldId="258"/>
            <ac:spMk id="28" creationId="{F804C01A-4900-BDD5-0FB0-EE8FCF417681}"/>
          </ac:spMkLst>
        </pc:spChg>
        <pc:spChg chg="mod topLvl">
          <ac:chgData name="Ayushman Anupam" userId="b15752df94820b78" providerId="LiveId" clId="{0800CB72-3EF7-4963-A018-DE42E9B21437}" dt="2025-02-20T09:52:00.284" v="10756" actId="164"/>
          <ac:spMkLst>
            <pc:docMk/>
            <pc:sldMk cId="2771321264" sldId="258"/>
            <ac:spMk id="29" creationId="{3E6BE153-37A2-A939-463D-8A3E7AC738F7}"/>
          </ac:spMkLst>
        </pc:spChg>
        <pc:spChg chg="mod topLvl">
          <ac:chgData name="Ayushman Anupam" userId="b15752df94820b78" providerId="LiveId" clId="{0800CB72-3EF7-4963-A018-DE42E9B21437}" dt="2025-02-20T11:37:53.301" v="12238" actId="20577"/>
          <ac:spMkLst>
            <pc:docMk/>
            <pc:sldMk cId="2771321264" sldId="258"/>
            <ac:spMk id="30" creationId="{B045A92D-35DA-9447-4E49-5BB1C162E38D}"/>
          </ac:spMkLst>
        </pc:spChg>
        <pc:spChg chg="mod topLvl">
          <ac:chgData name="Ayushman Anupam" userId="b15752df94820b78" providerId="LiveId" clId="{0800CB72-3EF7-4963-A018-DE42E9B21437}" dt="2025-02-20T09:52:09.632" v="10757" actId="164"/>
          <ac:spMkLst>
            <pc:docMk/>
            <pc:sldMk cId="2771321264" sldId="258"/>
            <ac:spMk id="31" creationId="{7A297852-7CD5-2922-A814-9F15DECB81F8}"/>
          </ac:spMkLst>
        </pc:spChg>
        <pc:spChg chg="mod topLvl">
          <ac:chgData name="Ayushman Anupam" userId="b15752df94820b78" providerId="LiveId" clId="{0800CB72-3EF7-4963-A018-DE42E9B21437}" dt="2025-02-20T11:38:15.427" v="12266" actId="20577"/>
          <ac:spMkLst>
            <pc:docMk/>
            <pc:sldMk cId="2771321264" sldId="258"/>
            <ac:spMk id="32" creationId="{B8BD8EDB-8C6E-B32A-BE3B-D306F228E2B4}"/>
          </ac:spMkLst>
        </pc:spChg>
        <pc:spChg chg="mod topLvl">
          <ac:chgData name="Ayushman Anupam" userId="b15752df94820b78" providerId="LiveId" clId="{0800CB72-3EF7-4963-A018-DE42E9B21437}" dt="2025-02-20T09:52:14.208" v="10758" actId="164"/>
          <ac:spMkLst>
            <pc:docMk/>
            <pc:sldMk cId="2771321264" sldId="258"/>
            <ac:spMk id="33" creationId="{16874700-4233-BF44-B518-623E56F7873D}"/>
          </ac:spMkLst>
        </pc:spChg>
        <pc:spChg chg="mod topLvl">
          <ac:chgData name="Ayushman Anupam" userId="b15752df94820b78" providerId="LiveId" clId="{0800CB72-3EF7-4963-A018-DE42E9B21437}" dt="2025-02-20T09:51:18.614" v="10751" actId="165"/>
          <ac:spMkLst>
            <pc:docMk/>
            <pc:sldMk cId="2771321264" sldId="258"/>
            <ac:spMk id="34" creationId="{589E2611-8DA0-EEAE-0F22-46A1699C5208}"/>
          </ac:spMkLst>
        </pc:spChg>
        <pc:spChg chg="mod">
          <ac:chgData name="Ayushman Anupam" userId="b15752df94820b78" providerId="LiveId" clId="{0800CB72-3EF7-4963-A018-DE42E9B21437}" dt="2025-02-19T16:25:01.902" v="8199" actId="1076"/>
          <ac:spMkLst>
            <pc:docMk/>
            <pc:sldMk cId="2771321264" sldId="258"/>
            <ac:spMk id="38" creationId="{01426A67-6DD6-6349-5C66-2D2B650B33FD}"/>
          </ac:spMkLst>
        </pc:spChg>
        <pc:grpChg chg="add mod">
          <ac:chgData name="Ayushman Anupam" userId="b15752df94820b78" providerId="LiveId" clId="{0800CB72-3EF7-4963-A018-DE42E9B21437}" dt="2025-02-20T09:51:52.318" v="10755" actId="164"/>
          <ac:grpSpMkLst>
            <pc:docMk/>
            <pc:sldMk cId="2771321264" sldId="258"/>
            <ac:grpSpMk id="3" creationId="{A81A1463-60E2-1D9B-A39B-BBBEE605CFAD}"/>
          </ac:grpSpMkLst>
        </pc:grpChg>
        <pc:grpChg chg="add mod">
          <ac:chgData name="Ayushman Anupam" userId="b15752df94820b78" providerId="LiveId" clId="{0800CB72-3EF7-4963-A018-DE42E9B21437}" dt="2025-02-20T09:52:00.284" v="10756" actId="164"/>
          <ac:grpSpMkLst>
            <pc:docMk/>
            <pc:sldMk cId="2771321264" sldId="258"/>
            <ac:grpSpMk id="4" creationId="{7D3B7444-1D2C-7538-A3BD-05160363558F}"/>
          </ac:grpSpMkLst>
        </pc:grpChg>
        <pc:grpChg chg="add mod">
          <ac:chgData name="Ayushman Anupam" userId="b15752df94820b78" providerId="LiveId" clId="{0800CB72-3EF7-4963-A018-DE42E9B21437}" dt="2025-02-20T09:52:09.632" v="10757" actId="164"/>
          <ac:grpSpMkLst>
            <pc:docMk/>
            <pc:sldMk cId="2771321264" sldId="258"/>
            <ac:grpSpMk id="5" creationId="{7DF296A0-B0D5-340B-6550-3DE4EBE2D71D}"/>
          </ac:grpSpMkLst>
        </pc:grpChg>
        <pc:grpChg chg="add mod">
          <ac:chgData name="Ayushman Anupam" userId="b15752df94820b78" providerId="LiveId" clId="{0800CB72-3EF7-4963-A018-DE42E9B21437}" dt="2025-02-20T09:52:14.208" v="10758" actId="164"/>
          <ac:grpSpMkLst>
            <pc:docMk/>
            <pc:sldMk cId="2771321264" sldId="258"/>
            <ac:grpSpMk id="6" creationId="{82DC3413-7E45-C277-A5BA-E63F049D9EB9}"/>
          </ac:grpSpMkLst>
        </pc:grpChg>
        <pc:grpChg chg="add del mod">
          <ac:chgData name="Ayushman Anupam" userId="b15752df94820b78" providerId="LiveId" clId="{0800CB72-3EF7-4963-A018-DE42E9B21437}" dt="2025-02-19T16:17:32.806" v="8066" actId="478"/>
          <ac:grpSpMkLst>
            <pc:docMk/>
            <pc:sldMk cId="2771321264" sldId="258"/>
            <ac:grpSpMk id="20" creationId="{3480FD06-AB70-4ABA-E577-36CE23BB8F18}"/>
          </ac:grpSpMkLst>
        </pc:grpChg>
        <pc:grpChg chg="add del mod">
          <ac:chgData name="Ayushman Anupam" userId="b15752df94820b78" providerId="LiveId" clId="{0800CB72-3EF7-4963-A018-DE42E9B21437}" dt="2025-02-20T09:51:18.614" v="10751" actId="165"/>
          <ac:grpSpMkLst>
            <pc:docMk/>
            <pc:sldMk cId="2771321264" sldId="258"/>
            <ac:grpSpMk id="25" creationId="{43408EB1-4889-2F28-BB81-87FBF73B3F07}"/>
          </ac:grpSpMkLst>
        </pc:grpChg>
        <pc:graphicFrameChg chg="add del modGraphic">
          <ac:chgData name="Ayushman Anupam" userId="b15752df94820b78" providerId="LiveId" clId="{0800CB72-3EF7-4963-A018-DE42E9B21437}" dt="2025-02-19T15:59:58.669" v="7817" actId="27309"/>
          <ac:graphicFrameMkLst>
            <pc:docMk/>
            <pc:sldMk cId="2771321264" sldId="258"/>
            <ac:graphicFrameMk id="5" creationId="{A98F5FBB-DD91-3877-D5DD-B88D4370905D}"/>
          </ac:graphicFrameMkLst>
        </pc:graphicFrameChg>
        <pc:graphicFrameChg chg="add mod">
          <ac:chgData name="Ayushman Anupam" userId="b15752df94820b78" providerId="LiveId" clId="{0800CB72-3EF7-4963-A018-DE42E9B21437}" dt="2025-02-19T16:01:23.505" v="7822" actId="12084"/>
          <ac:graphicFrameMkLst>
            <pc:docMk/>
            <pc:sldMk cId="2771321264" sldId="258"/>
            <ac:graphicFrameMk id="6" creationId="{928D19DF-61CB-CB64-A522-E7A0290D43AA}"/>
          </ac:graphicFrameMkLst>
        </pc:graphicFrameChg>
        <pc:graphicFrameChg chg="add mod">
          <ac:chgData name="Ayushman Anupam" userId="b15752df94820b78" providerId="LiveId" clId="{0800CB72-3EF7-4963-A018-DE42E9B21437}" dt="2025-02-19T16:01:59.270" v="7824" actId="12084"/>
          <ac:graphicFrameMkLst>
            <pc:docMk/>
            <pc:sldMk cId="2771321264" sldId="258"/>
            <ac:graphicFrameMk id="8" creationId="{ABB91976-CE9F-EEDB-77F7-FD40BD71D149}"/>
          </ac:graphicFrameMkLst>
        </pc:graphicFrameChg>
        <pc:graphicFrameChg chg="add mod">
          <ac:chgData name="Ayushman Anupam" userId="b15752df94820b78" providerId="LiveId" clId="{0800CB72-3EF7-4963-A018-DE42E9B21437}" dt="2025-02-19T16:02:22.695" v="7828" actId="12084"/>
          <ac:graphicFrameMkLst>
            <pc:docMk/>
            <pc:sldMk cId="2771321264" sldId="258"/>
            <ac:graphicFrameMk id="9" creationId="{2F5EB6A0-F139-DF6B-695A-288C20CA92FD}"/>
          </ac:graphicFrameMkLst>
        </pc:graphicFrameChg>
        <pc:graphicFrameChg chg="add mod">
          <ac:chgData name="Ayushman Anupam" userId="b15752df94820b78" providerId="LiveId" clId="{0800CB72-3EF7-4963-A018-DE42E9B21437}" dt="2025-02-19T16:03:45.786" v="7842" actId="12084"/>
          <ac:graphicFrameMkLst>
            <pc:docMk/>
            <pc:sldMk cId="2771321264" sldId="258"/>
            <ac:graphicFrameMk id="10" creationId="{E204742E-6031-EDF7-5E2F-A96D50F85E0C}"/>
          </ac:graphicFrameMkLst>
        </pc:graphicFrameChg>
        <pc:graphicFrameChg chg="add del mod modGraphic">
          <ac:chgData name="Ayushman Anupam" userId="b15752df94820b78" providerId="LiveId" clId="{0800CB72-3EF7-4963-A018-DE42E9B21437}" dt="2025-02-19T16:21:44.582" v="8164" actId="18245"/>
          <ac:graphicFrameMkLst>
            <pc:docMk/>
            <pc:sldMk cId="2771321264" sldId="258"/>
            <ac:graphicFrameMk id="12" creationId="{3BE18965-EEBF-52C1-2989-0F503D7661BE}"/>
          </ac:graphicFrameMkLst>
        </pc:graphicFrameChg>
        <pc:picChg chg="del">
          <ac:chgData name="Ayushman Anupam" userId="b15752df94820b78" providerId="LiveId" clId="{0800CB72-3EF7-4963-A018-DE42E9B21437}" dt="2025-02-19T16:12:31.739" v="8003" actId="478"/>
          <ac:picMkLst>
            <pc:docMk/>
            <pc:sldMk cId="2771321264" sldId="258"/>
            <ac:picMk id="7" creationId="{B31D0241-B1C9-05FE-8B62-8F2F4CE47F9A}"/>
          </ac:picMkLst>
        </pc:picChg>
        <pc:picChg chg="del mod">
          <ac:chgData name="Ayushman Anupam" userId="b15752df94820b78" providerId="LiveId" clId="{0800CB72-3EF7-4963-A018-DE42E9B21437}" dt="2025-02-19T16:12:29.655" v="8002" actId="478"/>
          <ac:picMkLst>
            <pc:docMk/>
            <pc:sldMk cId="2771321264" sldId="258"/>
            <ac:picMk id="11" creationId="{ACB15C51-2247-A8C8-A182-07754E7B5101}"/>
          </ac:picMkLst>
        </pc:picChg>
        <pc:picChg chg="add mod">
          <ac:chgData name="Ayushman Anupam" userId="b15752df94820b78" providerId="LiveId" clId="{0800CB72-3EF7-4963-A018-DE42E9B21437}" dt="2025-02-19T16:09:17.782" v="7991" actId="14100"/>
          <ac:picMkLst>
            <pc:docMk/>
            <pc:sldMk cId="2771321264" sldId="258"/>
            <ac:picMk id="13" creationId="{4B0FBE93-7A48-59E8-21D8-A72E41A7D1C7}"/>
          </ac:picMkLst>
        </pc:picChg>
        <pc:picChg chg="add mod">
          <ac:chgData name="Ayushman Anupam" userId="b15752df94820b78" providerId="LiveId" clId="{0800CB72-3EF7-4963-A018-DE42E9B21437}" dt="2025-02-19T16:08:46.578" v="7982" actId="931"/>
          <ac:picMkLst>
            <pc:docMk/>
            <pc:sldMk cId="2771321264" sldId="258"/>
            <ac:picMk id="15" creationId="{000A7571-2D6D-026B-3C60-AB3F194E7395}"/>
          </ac:picMkLst>
        </pc:picChg>
        <pc:picChg chg="add mod">
          <ac:chgData name="Ayushman Anupam" userId="b15752df94820b78" providerId="LiveId" clId="{0800CB72-3EF7-4963-A018-DE42E9B21437}" dt="2025-02-19T16:09:15.747" v="7988" actId="1076"/>
          <ac:picMkLst>
            <pc:docMk/>
            <pc:sldMk cId="2771321264" sldId="258"/>
            <ac:picMk id="18" creationId="{F9988B91-AA16-ADD3-C129-406785AAE21A}"/>
          </ac:picMkLst>
        </pc:picChg>
        <pc:picChg chg="del mod">
          <ac:chgData name="Ayushman Anupam" userId="b15752df94820b78" providerId="LiveId" clId="{0800CB72-3EF7-4963-A018-DE42E9B21437}" dt="2025-02-19T16:17:23.694" v="8064" actId="478"/>
          <ac:picMkLst>
            <pc:docMk/>
            <pc:sldMk cId="2771321264" sldId="258"/>
            <ac:picMk id="21" creationId="{0F562ED1-560A-3308-E2BB-40C7272EDD66}"/>
          </ac:picMkLst>
        </pc:picChg>
        <pc:picChg chg="add del mod">
          <ac:chgData name="Ayushman Anupam" userId="b15752df94820b78" providerId="LiveId" clId="{0800CB72-3EF7-4963-A018-DE42E9B21437}" dt="2025-02-19T16:17:34.868" v="8067" actId="478"/>
          <ac:picMkLst>
            <pc:docMk/>
            <pc:sldMk cId="2771321264" sldId="258"/>
            <ac:picMk id="24" creationId="{1A155084-E3FF-3596-BDDA-34DBC0FF2592}"/>
          </ac:picMkLst>
        </pc:picChg>
      </pc:sldChg>
      <pc:sldChg chg="addSp delSp modSp del mod setBg">
        <pc:chgData name="Ayushman Anupam" userId="b15752df94820b78" providerId="LiveId" clId="{0800CB72-3EF7-4963-A018-DE42E9B21437}" dt="2025-02-19T15:47:32.122" v="7668" actId="47"/>
        <pc:sldMkLst>
          <pc:docMk/>
          <pc:sldMk cId="657532587" sldId="259"/>
        </pc:sldMkLst>
        <pc:spChg chg="mod">
          <ac:chgData name="Ayushman Anupam" userId="b15752df94820b78" providerId="LiveId" clId="{0800CB72-3EF7-4963-A018-DE42E9B21437}" dt="2025-02-19T15:31:36.320" v="7440" actId="21"/>
          <ac:spMkLst>
            <pc:docMk/>
            <pc:sldMk cId="657532587" sldId="259"/>
            <ac:spMk id="2" creationId="{4AA847F1-D014-5294-4DF5-2197A0B1B09D}"/>
          </ac:spMkLst>
        </pc:spChg>
        <pc:spChg chg="add del mod">
          <ac:chgData name="Ayushman Anupam" userId="b15752df94820b78" providerId="LiveId" clId="{0800CB72-3EF7-4963-A018-DE42E9B21437}" dt="2025-02-19T15:25:12.320" v="7434" actId="12084"/>
          <ac:spMkLst>
            <pc:docMk/>
            <pc:sldMk cId="657532587" sldId="259"/>
            <ac:spMk id="3" creationId="{ADF32F93-A582-C37A-1A29-B92245BF8E53}"/>
          </ac:spMkLst>
        </pc:spChg>
        <pc:graphicFrameChg chg="add mod">
          <ac:chgData name="Ayushman Anupam" userId="b15752df94820b78" providerId="LiveId" clId="{0800CB72-3EF7-4963-A018-DE42E9B21437}" dt="2025-02-19T15:25:12.320" v="7434" actId="12084"/>
          <ac:graphicFrameMkLst>
            <pc:docMk/>
            <pc:sldMk cId="657532587" sldId="259"/>
            <ac:graphicFrameMk id="7" creationId="{04C73AC1-74C1-CBA0-5A6E-6527FAD57617}"/>
          </ac:graphicFrameMkLst>
        </pc:graphicFrameChg>
        <pc:picChg chg="add del mod">
          <ac:chgData name="Ayushman Anupam" userId="b15752df94820b78" providerId="LiveId" clId="{0800CB72-3EF7-4963-A018-DE42E9B21437}" dt="2025-02-19T15:24:15.739" v="7432" actId="478"/>
          <ac:picMkLst>
            <pc:docMk/>
            <pc:sldMk cId="657532587" sldId="259"/>
            <ac:picMk id="4" creationId="{44561CBF-708F-D99B-EBB8-D1113A9330D1}"/>
          </ac:picMkLst>
        </pc:picChg>
        <pc:picChg chg="add del mod">
          <ac:chgData name="Ayushman Anupam" userId="b15752df94820b78" providerId="LiveId" clId="{0800CB72-3EF7-4963-A018-DE42E9B21437}" dt="2025-02-19T15:23:51.700" v="7428" actId="478"/>
          <ac:picMkLst>
            <pc:docMk/>
            <pc:sldMk cId="657532587" sldId="259"/>
            <ac:picMk id="5" creationId="{E0919D06-BF40-5BC2-EF4E-41CBB15197AC}"/>
          </ac:picMkLst>
        </pc:picChg>
        <pc:picChg chg="add mod">
          <ac:chgData name="Ayushman Anupam" userId="b15752df94820b78" providerId="LiveId" clId="{0800CB72-3EF7-4963-A018-DE42E9B21437}" dt="2025-02-19T15:25:22.751" v="7436" actId="14100"/>
          <ac:picMkLst>
            <pc:docMk/>
            <pc:sldMk cId="657532587" sldId="259"/>
            <ac:picMk id="6" creationId="{F92A5635-9F45-9C50-D94D-5D4D1E499F0C}"/>
          </ac:picMkLst>
        </pc:picChg>
      </pc:sldChg>
      <pc:sldChg chg="del">
        <pc:chgData name="Ayushman Anupam" userId="b15752df94820b78" providerId="LiveId" clId="{0800CB72-3EF7-4963-A018-DE42E9B21437}" dt="2025-02-18T20:54:35.495" v="5493" actId="47"/>
        <pc:sldMkLst>
          <pc:docMk/>
          <pc:sldMk cId="1075659871" sldId="314"/>
        </pc:sldMkLst>
      </pc:sldChg>
      <pc:sldChg chg="addSp delSp modSp add mod ord modTransition setBg addAnim delAnim modAnim">
        <pc:chgData name="Ayushman Anupam" userId="b15752df94820b78" providerId="LiveId" clId="{0800CB72-3EF7-4963-A018-DE42E9B21437}" dt="2025-02-20T09:48:57.036" v="10742"/>
        <pc:sldMkLst>
          <pc:docMk/>
          <pc:sldMk cId="546161554" sldId="454"/>
        </pc:sldMkLst>
        <pc:spChg chg="mod">
          <ac:chgData name="Ayushman Anupam" userId="b15752df94820b78" providerId="LiveId" clId="{0800CB72-3EF7-4963-A018-DE42E9B21437}" dt="2025-02-18T20:10:11.307" v="4939" actId="1035"/>
          <ac:spMkLst>
            <pc:docMk/>
            <pc:sldMk cId="546161554" sldId="454"/>
            <ac:spMk id="5" creationId="{90FB98EC-DD50-1F8F-5F89-33078B7DDD96}"/>
          </ac:spMkLst>
        </pc:spChg>
        <pc:spChg chg="add mod topLvl">
          <ac:chgData name="Ayushman Anupam" userId="b15752df94820b78" providerId="LiveId" clId="{0800CB72-3EF7-4963-A018-DE42E9B21437}" dt="2025-02-18T21:36:22.996" v="6166" actId="164"/>
          <ac:spMkLst>
            <pc:docMk/>
            <pc:sldMk cId="546161554" sldId="454"/>
            <ac:spMk id="7" creationId="{62BBF68E-38BD-8764-9AA7-B5461336F7B2}"/>
          </ac:spMkLst>
        </pc:spChg>
        <pc:spChg chg="add mod">
          <ac:chgData name="Ayushman Anupam" userId="b15752df94820b78" providerId="LiveId" clId="{0800CB72-3EF7-4963-A018-DE42E9B21437}" dt="2025-02-18T21:36:09.275" v="6163" actId="165"/>
          <ac:spMkLst>
            <pc:docMk/>
            <pc:sldMk cId="546161554" sldId="454"/>
            <ac:spMk id="8" creationId="{1E644FC4-D155-4190-0212-7E3E09609E62}"/>
          </ac:spMkLst>
        </pc:spChg>
        <pc:spChg chg="add mod">
          <ac:chgData name="Ayushman Anupam" userId="b15752df94820b78" providerId="LiveId" clId="{0800CB72-3EF7-4963-A018-DE42E9B21437}" dt="2025-02-18T21:35:49.464" v="6162" actId="164"/>
          <ac:spMkLst>
            <pc:docMk/>
            <pc:sldMk cId="546161554" sldId="454"/>
            <ac:spMk id="9" creationId="{F42092FA-B2F0-EE00-6C59-7DD25A42E0FA}"/>
          </ac:spMkLst>
        </pc:spChg>
        <pc:spChg chg="add mod">
          <ac:chgData name="Ayushman Anupam" userId="b15752df94820b78" providerId="LiveId" clId="{0800CB72-3EF7-4963-A018-DE42E9B21437}" dt="2025-02-18T21:35:16.069" v="6157" actId="164"/>
          <ac:spMkLst>
            <pc:docMk/>
            <pc:sldMk cId="546161554" sldId="454"/>
            <ac:spMk id="10" creationId="{EB19EB04-DAF2-0544-4530-41AAE60C2A53}"/>
          </ac:spMkLst>
        </pc:spChg>
        <pc:spChg chg="add mod">
          <ac:chgData name="Ayushman Anupam" userId="b15752df94820b78" providerId="LiveId" clId="{0800CB72-3EF7-4963-A018-DE42E9B21437}" dt="2025-02-18T21:35:49.464" v="6162" actId="164"/>
          <ac:spMkLst>
            <pc:docMk/>
            <pc:sldMk cId="546161554" sldId="454"/>
            <ac:spMk id="11" creationId="{EB8DFCD6-9742-F182-A4E2-1F5B4C4038EC}"/>
          </ac:spMkLst>
        </pc:spChg>
        <pc:spChg chg="add del mod">
          <ac:chgData name="Ayushman Anupam" userId="b15752df94820b78" providerId="LiveId" clId="{0800CB72-3EF7-4963-A018-DE42E9B21437}" dt="2025-02-18T21:33:45.305" v="6133" actId="164"/>
          <ac:spMkLst>
            <pc:docMk/>
            <pc:sldMk cId="546161554" sldId="454"/>
            <ac:spMk id="27" creationId="{2AC2E0A0-AEE4-2FE9-EE1E-E67D28E31039}"/>
          </ac:spMkLst>
        </pc:spChg>
        <pc:spChg chg="mod">
          <ac:chgData name="Ayushman Anupam" userId="b15752df94820b78" providerId="LiveId" clId="{0800CB72-3EF7-4963-A018-DE42E9B21437}" dt="2025-02-18T21:35:16.069" v="6157" actId="164"/>
          <ac:spMkLst>
            <pc:docMk/>
            <pc:sldMk cId="546161554" sldId="454"/>
            <ac:spMk id="464" creationId="{111B4A49-B930-4A89-A1CD-6CA2B3D95AED}"/>
          </ac:spMkLst>
        </pc:spChg>
        <pc:spChg chg="mod">
          <ac:chgData name="Ayushman Anupam" userId="b15752df94820b78" providerId="LiveId" clId="{0800CB72-3EF7-4963-A018-DE42E9B21437}" dt="2025-02-18T21:35:16.069" v="6157" actId="164"/>
          <ac:spMkLst>
            <pc:docMk/>
            <pc:sldMk cId="546161554" sldId="454"/>
            <ac:spMk id="470" creationId="{111B4A49-B930-4A89-A1CD-6CA2B3D95AED}"/>
          </ac:spMkLst>
        </pc:spChg>
        <pc:spChg chg="mod">
          <ac:chgData name="Ayushman Anupam" userId="b15752df94820b78" providerId="LiveId" clId="{0800CB72-3EF7-4963-A018-DE42E9B21437}" dt="2025-02-18T21:36:09.275" v="6163" actId="165"/>
          <ac:spMkLst>
            <pc:docMk/>
            <pc:sldMk cId="546161554" sldId="454"/>
            <ac:spMk id="476" creationId="{111B4A49-B930-4A89-A1CD-6CA2B3D95AED}"/>
          </ac:spMkLst>
        </pc:spChg>
        <pc:spChg chg="mod">
          <ac:chgData name="Ayushman Anupam" userId="b15752df94820b78" providerId="LiveId" clId="{0800CB72-3EF7-4963-A018-DE42E9B21437}" dt="2025-02-18T21:36:09.275" v="6163" actId="165"/>
          <ac:spMkLst>
            <pc:docMk/>
            <pc:sldMk cId="546161554" sldId="454"/>
            <ac:spMk id="482" creationId="{111B4A49-B930-4A89-A1CD-6CA2B3D95AED}"/>
          </ac:spMkLst>
        </pc:spChg>
        <pc:spChg chg="mod">
          <ac:chgData name="Ayushman Anupam" userId="b15752df94820b78" providerId="LiveId" clId="{0800CB72-3EF7-4963-A018-DE42E9B21437}" dt="2025-02-20T08:17:23.676" v="10317" actId="1036"/>
          <ac:spMkLst>
            <pc:docMk/>
            <pc:sldMk cId="546161554" sldId="454"/>
            <ac:spMk id="488" creationId="{111B4A49-B930-4A89-A1CD-6CA2B3D95AED}"/>
          </ac:spMkLst>
        </pc:spChg>
        <pc:spChg chg="add del mod">
          <ac:chgData name="Ayushman Anupam" userId="b15752df94820b78" providerId="LiveId" clId="{0800CB72-3EF7-4963-A018-DE42E9B21437}" dt="2025-02-18T21:36:09.275" v="6163" actId="165"/>
          <ac:spMkLst>
            <pc:docMk/>
            <pc:sldMk cId="546161554" sldId="454"/>
            <ac:spMk id="494" creationId="{111B4A49-B930-4A89-A1CD-6CA2B3D95AED}"/>
          </ac:spMkLst>
        </pc:spChg>
        <pc:spChg chg="mod">
          <ac:chgData name="Ayushman Anupam" userId="b15752df94820b78" providerId="LiveId" clId="{0800CB72-3EF7-4963-A018-DE42E9B21437}" dt="2025-02-18T21:33:58.142" v="6134" actId="164"/>
          <ac:spMkLst>
            <pc:docMk/>
            <pc:sldMk cId="546161554" sldId="454"/>
            <ac:spMk id="496" creationId="{111B4A49-B930-4A89-A1CD-6CA2B3D95AED}"/>
          </ac:spMkLst>
        </pc:spChg>
        <pc:grpChg chg="add mod">
          <ac:chgData name="Ayushman Anupam" userId="b15752df94820b78" providerId="LiveId" clId="{0800CB72-3EF7-4963-A018-DE42E9B21437}" dt="2025-02-18T21:35:49.464" v="6162" actId="164"/>
          <ac:grpSpMkLst>
            <pc:docMk/>
            <pc:sldMk cId="546161554" sldId="454"/>
            <ac:grpSpMk id="2" creationId="{2F0F6DD2-0E82-CD65-D7BC-ADD636E91905}"/>
          </ac:grpSpMkLst>
        </pc:grpChg>
        <pc:grpChg chg="add mod">
          <ac:chgData name="Ayushman Anupam" userId="b15752df94820b78" providerId="LiveId" clId="{0800CB72-3EF7-4963-A018-DE42E9B21437}" dt="2025-02-18T21:33:58.142" v="6134" actId="164"/>
          <ac:grpSpMkLst>
            <pc:docMk/>
            <pc:sldMk cId="546161554" sldId="454"/>
            <ac:grpSpMk id="28" creationId="{75315E42-0A46-C999-54F8-5F191246AC54}"/>
          </ac:grpSpMkLst>
        </pc:grpChg>
        <pc:grpChg chg="add mod">
          <ac:chgData name="Ayushman Anupam" userId="b15752df94820b78" providerId="LiveId" clId="{0800CB72-3EF7-4963-A018-DE42E9B21437}" dt="2025-02-18T21:33:58.142" v="6134" actId="164"/>
          <ac:grpSpMkLst>
            <pc:docMk/>
            <pc:sldMk cId="546161554" sldId="454"/>
            <ac:grpSpMk id="29" creationId="{33AE795E-AB17-C144-D97C-3B2DB8DF0D1D}"/>
          </ac:grpSpMkLst>
        </pc:grpChg>
        <pc:grpChg chg="add mod topLvl">
          <ac:chgData name="Ayushman Anupam" userId="b15752df94820b78" providerId="LiveId" clId="{0800CB72-3EF7-4963-A018-DE42E9B21437}" dt="2025-02-18T21:36:22.996" v="6166" actId="164"/>
          <ac:grpSpMkLst>
            <pc:docMk/>
            <pc:sldMk cId="546161554" sldId="454"/>
            <ac:grpSpMk id="30" creationId="{F0B8311E-FDDD-C6D3-3A62-FEA26A7A7CCC}"/>
          </ac:grpSpMkLst>
        </pc:grpChg>
        <pc:grpChg chg="add mod">
          <ac:chgData name="Ayushman Anupam" userId="b15752df94820b78" providerId="LiveId" clId="{0800CB72-3EF7-4963-A018-DE42E9B21437}" dt="2025-02-20T08:17:52.615" v="10382" actId="1037"/>
          <ac:grpSpMkLst>
            <pc:docMk/>
            <pc:sldMk cId="546161554" sldId="454"/>
            <ac:grpSpMk id="32" creationId="{7EE8A759-82C9-CC39-E07B-0692C36946EA}"/>
          </ac:grpSpMkLst>
        </pc:grpChg>
        <pc:grpChg chg="add mod topLvl">
          <ac:chgData name="Ayushman Anupam" userId="b15752df94820b78" providerId="LiveId" clId="{0800CB72-3EF7-4963-A018-DE42E9B21437}" dt="2025-02-20T08:17:48.322" v="10369" actId="1037"/>
          <ac:grpSpMkLst>
            <pc:docMk/>
            <pc:sldMk cId="546161554" sldId="454"/>
            <ac:grpSpMk id="33" creationId="{F82E07A7-78B4-B995-B194-CC9EBC5D19F3}"/>
          </ac:grpSpMkLst>
        </pc:grpChg>
        <pc:grpChg chg="add mod">
          <ac:chgData name="Ayushman Anupam" userId="b15752df94820b78" providerId="LiveId" clId="{0800CB72-3EF7-4963-A018-DE42E9B21437}" dt="2025-02-20T08:17:41.685" v="10356" actId="1037"/>
          <ac:grpSpMkLst>
            <pc:docMk/>
            <pc:sldMk cId="546161554" sldId="454"/>
            <ac:grpSpMk id="35" creationId="{B7AA49AF-2B3D-9D07-6366-DE2291FF1E0F}"/>
          </ac:grpSpMkLst>
        </pc:grpChg>
        <pc:grpChg chg="add mod">
          <ac:chgData name="Ayushman Anupam" userId="b15752df94820b78" providerId="LiveId" clId="{0800CB72-3EF7-4963-A018-DE42E9B21437}" dt="2025-02-20T08:17:39.177" v="10352" actId="1037"/>
          <ac:grpSpMkLst>
            <pc:docMk/>
            <pc:sldMk cId="546161554" sldId="454"/>
            <ac:grpSpMk id="36" creationId="{646DCCE3-3380-4036-A469-9CB262D522D8}"/>
          </ac:grpSpMkLst>
        </pc:grpChg>
        <pc:picChg chg="mod">
          <ac:chgData name="Ayushman Anupam" userId="b15752df94820b78" providerId="LiveId" clId="{0800CB72-3EF7-4963-A018-DE42E9B21437}" dt="2025-02-20T08:17:07.151" v="10300" actId="1035"/>
          <ac:picMkLst>
            <pc:docMk/>
            <pc:sldMk cId="546161554" sldId="454"/>
            <ac:picMk id="3" creationId="{B70A5A07-202B-B457-BC75-2A69B4AA7B1E}"/>
          </ac:picMkLst>
        </pc:picChg>
        <pc:picChg chg="add mod">
          <ac:chgData name="Ayushman Anupam" userId="b15752df94820b78" providerId="LiveId" clId="{0800CB72-3EF7-4963-A018-DE42E9B21437}" dt="2025-02-18T21:33:45.305" v="6133" actId="164"/>
          <ac:picMkLst>
            <pc:docMk/>
            <pc:sldMk cId="546161554" sldId="454"/>
            <ac:picMk id="26" creationId="{7D93A027-4125-F91E-9514-0DCDDC73C0C8}"/>
          </ac:picMkLst>
        </pc:picChg>
        <pc:picChg chg="mod">
          <ac:chgData name="Ayushman Anupam" userId="b15752df94820b78" providerId="LiveId" clId="{0800CB72-3EF7-4963-A018-DE42E9B21437}" dt="2025-02-18T21:35:16.069" v="6157" actId="164"/>
          <ac:picMkLst>
            <pc:docMk/>
            <pc:sldMk cId="546161554" sldId="454"/>
            <ac:picMk id="460" creationId="{A8642F66-C0BB-4949-9A9C-024B120A5D52}"/>
          </ac:picMkLst>
        </pc:picChg>
        <pc:picChg chg="mod">
          <ac:chgData name="Ayushman Anupam" userId="b15752df94820b78" providerId="LiveId" clId="{0800CB72-3EF7-4963-A018-DE42E9B21437}" dt="2025-02-20T08:17:16.155" v="10306" actId="1035"/>
          <ac:picMkLst>
            <pc:docMk/>
            <pc:sldMk cId="546161554" sldId="454"/>
            <ac:picMk id="472" creationId="{A8642F66-C0BB-4949-9A9C-024B120A5D52}"/>
          </ac:picMkLst>
        </pc:picChg>
        <pc:picChg chg="mod">
          <ac:chgData name="Ayushman Anupam" userId="b15752df94820b78" providerId="LiveId" clId="{0800CB72-3EF7-4963-A018-DE42E9B21437}" dt="2025-02-20T08:17:27.365" v="10319" actId="1036"/>
          <ac:picMkLst>
            <pc:docMk/>
            <pc:sldMk cId="546161554" sldId="454"/>
            <ac:picMk id="484" creationId="{A8642F66-C0BB-4949-9A9C-024B120A5D52}"/>
          </ac:picMkLst>
        </pc:picChg>
      </pc:sldChg>
      <pc:sldChg chg="addSp delSp modSp mod ord modTransition setBg modAnim">
        <pc:chgData name="Ayushman Anupam" userId="b15752df94820b78" providerId="LiveId" clId="{0800CB72-3EF7-4963-A018-DE42E9B21437}" dt="2025-02-20T14:04:36.686" v="12306" actId="14100"/>
        <pc:sldMkLst>
          <pc:docMk/>
          <pc:sldMk cId="372882873" sldId="629"/>
        </pc:sldMkLst>
        <pc:spChg chg="mod topLvl">
          <ac:chgData name="Ayushman Anupam" userId="b15752df94820b78" providerId="LiveId" clId="{0800CB72-3EF7-4963-A018-DE42E9B21437}" dt="2025-02-20T14:04:36.686" v="12306" actId="14100"/>
          <ac:spMkLst>
            <pc:docMk/>
            <pc:sldMk cId="372882873" sldId="629"/>
            <ac:spMk id="2" creationId="{89264A20-C123-F566-F12E-5E985B28BDB6}"/>
          </ac:spMkLst>
        </pc:spChg>
        <pc:spChg chg="mod">
          <ac:chgData name="Ayushman Anupam" userId="b15752df94820b78" providerId="LiveId" clId="{0800CB72-3EF7-4963-A018-DE42E9B21437}" dt="2025-02-18T20:23:36.783" v="4990" actId="6549"/>
          <ac:spMkLst>
            <pc:docMk/>
            <pc:sldMk cId="372882873" sldId="629"/>
            <ac:spMk id="643" creationId="{111B4A49-B930-4A89-A1CD-6CA2B3D95AED}"/>
          </ac:spMkLst>
        </pc:spChg>
        <pc:spChg chg="mod">
          <ac:chgData name="Ayushman Anupam" userId="b15752df94820b78" providerId="LiveId" clId="{0800CB72-3EF7-4963-A018-DE42E9B21437}" dt="2025-02-20T09:18:56.686" v="10583" actId="20577"/>
          <ac:spMkLst>
            <pc:docMk/>
            <pc:sldMk cId="372882873" sldId="629"/>
            <ac:spMk id="645" creationId="{111B4A49-B930-4A89-A1CD-6CA2B3D95AED}"/>
          </ac:spMkLst>
        </pc:spChg>
        <pc:spChg chg="mod">
          <ac:chgData name="Ayushman Anupam" userId="b15752df94820b78" providerId="LiveId" clId="{0800CB72-3EF7-4963-A018-DE42E9B21437}" dt="2025-02-18T20:25:14.018" v="5004" actId="255"/>
          <ac:spMkLst>
            <pc:docMk/>
            <pc:sldMk cId="372882873" sldId="629"/>
            <ac:spMk id="651" creationId="{111B4A49-B930-4A89-A1CD-6CA2B3D95AED}"/>
          </ac:spMkLst>
        </pc:spChg>
        <pc:spChg chg="mod">
          <ac:chgData name="Ayushman Anupam" userId="b15752df94820b78" providerId="LiveId" clId="{0800CB72-3EF7-4963-A018-DE42E9B21437}" dt="2025-02-18T20:25:14.018" v="5004" actId="255"/>
          <ac:spMkLst>
            <pc:docMk/>
            <pc:sldMk cId="372882873" sldId="629"/>
            <ac:spMk id="653" creationId="{111B4A49-B930-4A89-A1CD-6CA2B3D95AED}"/>
          </ac:spMkLst>
        </pc:spChg>
        <pc:spChg chg="mod">
          <ac:chgData name="Ayushman Anupam" userId="b15752df94820b78" providerId="LiveId" clId="{0800CB72-3EF7-4963-A018-DE42E9B21437}" dt="2025-02-18T20:25:24.530" v="5005" actId="255"/>
          <ac:spMkLst>
            <pc:docMk/>
            <pc:sldMk cId="372882873" sldId="629"/>
            <ac:spMk id="659" creationId="{111B4A49-B930-4A89-A1CD-6CA2B3D95AED}"/>
          </ac:spMkLst>
        </pc:spChg>
        <pc:spChg chg="mod">
          <ac:chgData name="Ayushman Anupam" userId="b15752df94820b78" providerId="LiveId" clId="{0800CB72-3EF7-4963-A018-DE42E9B21437}" dt="2025-02-18T20:25:32.536" v="5009" actId="1035"/>
          <ac:spMkLst>
            <pc:docMk/>
            <pc:sldMk cId="372882873" sldId="629"/>
            <ac:spMk id="661" creationId="{111B4A49-B930-4A89-A1CD-6CA2B3D95AED}"/>
          </ac:spMkLst>
        </pc:spChg>
        <pc:spChg chg="mod">
          <ac:chgData name="Ayushman Anupam" userId="b15752df94820b78" providerId="LiveId" clId="{0800CB72-3EF7-4963-A018-DE42E9B21437}" dt="2025-02-18T20:25:42.012" v="5010" actId="255"/>
          <ac:spMkLst>
            <pc:docMk/>
            <pc:sldMk cId="372882873" sldId="629"/>
            <ac:spMk id="667" creationId="{111B4A49-B930-4A89-A1CD-6CA2B3D95AED}"/>
          </ac:spMkLst>
        </pc:spChg>
        <pc:spChg chg="mod">
          <ac:chgData name="Ayushman Anupam" userId="b15752df94820b78" providerId="LiveId" clId="{0800CB72-3EF7-4963-A018-DE42E9B21437}" dt="2025-02-18T20:25:42.012" v="5010" actId="255"/>
          <ac:spMkLst>
            <pc:docMk/>
            <pc:sldMk cId="372882873" sldId="629"/>
            <ac:spMk id="669" creationId="{111B4A49-B930-4A89-A1CD-6CA2B3D95AED}"/>
          </ac:spMkLst>
        </pc:spChg>
        <pc:grpChg chg="add mod">
          <ac:chgData name="Ayushman Anupam" userId="b15752df94820b78" providerId="LiveId" clId="{0800CB72-3EF7-4963-A018-DE42E9B21437}" dt="2025-02-20T08:07:20.235" v="9807" actId="1035"/>
          <ac:grpSpMkLst>
            <pc:docMk/>
            <pc:sldMk cId="372882873" sldId="629"/>
            <ac:grpSpMk id="19" creationId="{F01440E7-53E0-9FC3-152A-B35CB16C6F71}"/>
          </ac:grpSpMkLst>
        </pc:grpChg>
        <pc:grpChg chg="add mod">
          <ac:chgData name="Ayushman Anupam" userId="b15752df94820b78" providerId="LiveId" clId="{0800CB72-3EF7-4963-A018-DE42E9B21437}" dt="2025-02-20T08:07:24.531" v="9819" actId="1035"/>
          <ac:grpSpMkLst>
            <pc:docMk/>
            <pc:sldMk cId="372882873" sldId="629"/>
            <ac:grpSpMk id="20" creationId="{EAE64902-FD7C-F2F0-4D11-D416E99AA972}"/>
          </ac:grpSpMkLst>
        </pc:grpChg>
        <pc:grpChg chg="add mod">
          <ac:chgData name="Ayushman Anupam" userId="b15752df94820b78" providerId="LiveId" clId="{0800CB72-3EF7-4963-A018-DE42E9B21437}" dt="2025-02-18T20:25:24.530" v="5005" actId="255"/>
          <ac:grpSpMkLst>
            <pc:docMk/>
            <pc:sldMk cId="372882873" sldId="629"/>
            <ac:grpSpMk id="21" creationId="{3CB7D46B-5160-4E33-EF6D-931AC98FA582}"/>
          </ac:grpSpMkLst>
        </pc:grpChg>
        <pc:grpChg chg="add mod">
          <ac:chgData name="Ayushman Anupam" userId="b15752df94820b78" providerId="LiveId" clId="{0800CB72-3EF7-4963-A018-DE42E9B21437}" dt="2025-02-20T08:07:35.283" v="9839" actId="1035"/>
          <ac:grpSpMkLst>
            <pc:docMk/>
            <pc:sldMk cId="372882873" sldId="629"/>
            <ac:grpSpMk id="22" creationId="{F13D0805-72DD-9D99-A207-EDD11DD7B164}"/>
          </ac:grpSpMkLst>
        </pc:grpChg>
        <pc:picChg chg="add mod ord">
          <ac:chgData name="Ayushman Anupam" userId="b15752df94820b78" providerId="LiveId" clId="{0800CB72-3EF7-4963-A018-DE42E9B21437}" dt="2025-02-18T20:27:54.542" v="5024" actId="167"/>
          <ac:picMkLst>
            <pc:docMk/>
            <pc:sldMk cId="372882873" sldId="629"/>
            <ac:picMk id="28" creationId="{FD9D9B88-131C-D544-AF1E-1E0A56388ECA}"/>
          </ac:picMkLst>
        </pc:picChg>
        <pc:picChg chg="mod">
          <ac:chgData name="Ayushman Anupam" userId="b15752df94820b78" providerId="LiveId" clId="{0800CB72-3EF7-4963-A018-DE42E9B21437}" dt="2025-02-18T20:23:36.783" v="4990" actId="6549"/>
          <ac:picMkLst>
            <pc:docMk/>
            <pc:sldMk cId="372882873" sldId="629"/>
            <ac:picMk id="639" creationId="{A8642F66-C0BB-4949-9A9C-024B120A5D52}"/>
          </ac:picMkLst>
        </pc:picChg>
        <pc:picChg chg="mod">
          <ac:chgData name="Ayushman Anupam" userId="b15752df94820b78" providerId="LiveId" clId="{0800CB72-3EF7-4963-A018-DE42E9B21437}" dt="2025-02-18T20:25:14.018" v="5004" actId="255"/>
          <ac:picMkLst>
            <pc:docMk/>
            <pc:sldMk cId="372882873" sldId="629"/>
            <ac:picMk id="647" creationId="{A8642F66-C0BB-4949-9A9C-024B120A5D52}"/>
          </ac:picMkLst>
        </pc:picChg>
        <pc:picChg chg="mod">
          <ac:chgData name="Ayushman Anupam" userId="b15752df94820b78" providerId="LiveId" clId="{0800CB72-3EF7-4963-A018-DE42E9B21437}" dt="2025-02-20T08:07:30.377" v="9829" actId="1035"/>
          <ac:picMkLst>
            <pc:docMk/>
            <pc:sldMk cId="372882873" sldId="629"/>
            <ac:picMk id="655" creationId="{A8642F66-C0BB-4949-9A9C-024B120A5D52}"/>
          </ac:picMkLst>
        </pc:picChg>
        <pc:picChg chg="mod">
          <ac:chgData name="Ayushman Anupam" userId="b15752df94820b78" providerId="LiveId" clId="{0800CB72-3EF7-4963-A018-DE42E9B21437}" dt="2025-02-18T20:25:42.012" v="5010" actId="255"/>
          <ac:picMkLst>
            <pc:docMk/>
            <pc:sldMk cId="372882873" sldId="629"/>
            <ac:picMk id="663" creationId="{A8642F66-C0BB-4949-9A9C-024B120A5D52}"/>
          </ac:picMkLst>
        </pc:picChg>
      </pc:sldChg>
      <pc:sldChg chg="del">
        <pc:chgData name="Ayushman Anupam" userId="b15752df94820b78" providerId="LiveId" clId="{0800CB72-3EF7-4963-A018-DE42E9B21437}" dt="2025-02-18T20:54:33.100" v="5492" actId="47"/>
        <pc:sldMkLst>
          <pc:docMk/>
          <pc:sldMk cId="1487537022" sldId="776"/>
        </pc:sldMkLst>
      </pc:sldChg>
      <pc:sldChg chg="delSp modSp add del mod delAnim">
        <pc:chgData name="Ayushman Anupam" userId="b15752df94820b78" providerId="LiveId" clId="{0800CB72-3EF7-4963-A018-DE42E9B21437}" dt="2025-02-20T10:59:46.669" v="11586" actId="47"/>
        <pc:sldMkLst>
          <pc:docMk/>
          <pc:sldMk cId="3387150716" sldId="776"/>
        </pc:sldMkLst>
        <pc:spChg chg="del">
          <ac:chgData name="Ayushman Anupam" userId="b15752df94820b78" providerId="LiveId" clId="{0800CB72-3EF7-4963-A018-DE42E9B21437}" dt="2025-02-20T10:50:59.955" v="11429" actId="21"/>
          <ac:spMkLst>
            <pc:docMk/>
            <pc:sldMk cId="3387150716" sldId="776"/>
            <ac:spMk id="790" creationId="{111B4A49-B930-4A89-A1CD-6CA2B3D95AED}"/>
          </ac:spMkLst>
        </pc:spChg>
        <pc:spChg chg="del">
          <ac:chgData name="Ayushman Anupam" userId="b15752df94820b78" providerId="LiveId" clId="{0800CB72-3EF7-4963-A018-DE42E9B21437}" dt="2025-02-20T10:51:52.773" v="11437" actId="21"/>
          <ac:spMkLst>
            <pc:docMk/>
            <pc:sldMk cId="3387150716" sldId="776"/>
            <ac:spMk id="796" creationId="{111B4A49-B930-4A89-A1CD-6CA2B3D95AED}"/>
          </ac:spMkLst>
        </pc:spChg>
        <pc:spChg chg="del">
          <ac:chgData name="Ayushman Anupam" userId="b15752df94820b78" providerId="LiveId" clId="{0800CB72-3EF7-4963-A018-DE42E9B21437}" dt="2025-02-20T10:52:10" v="11440" actId="21"/>
          <ac:spMkLst>
            <pc:docMk/>
            <pc:sldMk cId="3387150716" sldId="776"/>
            <ac:spMk id="802" creationId="{111B4A49-B930-4A89-A1CD-6CA2B3D95AED}"/>
          </ac:spMkLst>
        </pc:spChg>
        <pc:spChg chg="del">
          <ac:chgData name="Ayushman Anupam" userId="b15752df94820b78" providerId="LiveId" clId="{0800CB72-3EF7-4963-A018-DE42E9B21437}" dt="2025-02-20T10:52:42.521" v="11447" actId="21"/>
          <ac:spMkLst>
            <pc:docMk/>
            <pc:sldMk cId="3387150716" sldId="776"/>
            <ac:spMk id="808" creationId="{111B4A49-B930-4A89-A1CD-6CA2B3D95AED}"/>
          </ac:spMkLst>
        </pc:spChg>
        <pc:spChg chg="del">
          <ac:chgData name="Ayushman Anupam" userId="b15752df94820b78" providerId="LiveId" clId="{0800CB72-3EF7-4963-A018-DE42E9B21437}" dt="2025-02-20T10:53:02.900" v="11451" actId="21"/>
          <ac:spMkLst>
            <pc:docMk/>
            <pc:sldMk cId="3387150716" sldId="776"/>
            <ac:spMk id="814" creationId="{111B4A49-B930-4A89-A1CD-6CA2B3D95AED}"/>
          </ac:spMkLst>
        </pc:spChg>
        <pc:picChg chg="del mod">
          <ac:chgData name="Ayushman Anupam" userId="b15752df94820b78" providerId="LiveId" clId="{0800CB72-3EF7-4963-A018-DE42E9B21437}" dt="2025-02-20T10:50:59.955" v="11429" actId="21"/>
          <ac:picMkLst>
            <pc:docMk/>
            <pc:sldMk cId="3387150716" sldId="776"/>
            <ac:picMk id="786" creationId="{A8642F66-C0BB-4949-9A9C-024B120A5D52}"/>
          </ac:picMkLst>
        </pc:picChg>
        <pc:picChg chg="del mod">
          <ac:chgData name="Ayushman Anupam" userId="b15752df94820b78" providerId="LiveId" clId="{0800CB72-3EF7-4963-A018-DE42E9B21437}" dt="2025-02-20T10:51:52.773" v="11437" actId="21"/>
          <ac:picMkLst>
            <pc:docMk/>
            <pc:sldMk cId="3387150716" sldId="776"/>
            <ac:picMk id="792" creationId="{A8642F66-C0BB-4949-9A9C-024B120A5D52}"/>
          </ac:picMkLst>
        </pc:picChg>
        <pc:picChg chg="del">
          <ac:chgData name="Ayushman Anupam" userId="b15752df94820b78" providerId="LiveId" clId="{0800CB72-3EF7-4963-A018-DE42E9B21437}" dt="2025-02-20T10:52:10" v="11440" actId="21"/>
          <ac:picMkLst>
            <pc:docMk/>
            <pc:sldMk cId="3387150716" sldId="776"/>
            <ac:picMk id="798" creationId="{A8642F66-C0BB-4949-9A9C-024B120A5D52}"/>
          </ac:picMkLst>
        </pc:picChg>
        <pc:picChg chg="del">
          <ac:chgData name="Ayushman Anupam" userId="b15752df94820b78" providerId="LiveId" clId="{0800CB72-3EF7-4963-A018-DE42E9B21437}" dt="2025-02-20T10:52:42.521" v="11447" actId="21"/>
          <ac:picMkLst>
            <pc:docMk/>
            <pc:sldMk cId="3387150716" sldId="776"/>
            <ac:picMk id="804" creationId="{A8642F66-C0BB-4949-9A9C-024B120A5D52}"/>
          </ac:picMkLst>
        </pc:picChg>
        <pc:picChg chg="del">
          <ac:chgData name="Ayushman Anupam" userId="b15752df94820b78" providerId="LiveId" clId="{0800CB72-3EF7-4963-A018-DE42E9B21437}" dt="2025-02-20T10:53:02.900" v="11451" actId="21"/>
          <ac:picMkLst>
            <pc:docMk/>
            <pc:sldMk cId="3387150716" sldId="776"/>
            <ac:picMk id="810" creationId="{A8642F66-C0BB-4949-9A9C-024B120A5D52}"/>
          </ac:picMkLst>
        </pc:picChg>
      </pc:sldChg>
      <pc:sldChg chg="addSp delSp modSp new del mod setBg addAnim delAnim modAnim">
        <pc:chgData name="Ayushman Anupam" userId="b15752df94820b78" providerId="LiveId" clId="{0800CB72-3EF7-4963-A018-DE42E9B21437}" dt="2025-02-18T19:22:33.558" v="3809" actId="47"/>
        <pc:sldMkLst>
          <pc:docMk/>
          <pc:sldMk cId="2113609970" sldId="777"/>
        </pc:sldMkLst>
      </pc:sldChg>
      <pc:sldChg chg="addSp delSp modSp new del mod setBg">
        <pc:chgData name="Ayushman Anupam" userId="b15752df94820b78" providerId="LiveId" clId="{0800CB72-3EF7-4963-A018-DE42E9B21437}" dt="2025-02-19T14:20:28.541" v="6358" actId="2696"/>
        <pc:sldMkLst>
          <pc:docMk/>
          <pc:sldMk cId="3882849989" sldId="778"/>
        </pc:sldMkLst>
      </pc:sldChg>
      <pc:sldChg chg="modSp new del mod setBg">
        <pc:chgData name="Ayushman Anupam" userId="b15752df94820b78" providerId="LiveId" clId="{0800CB72-3EF7-4963-A018-DE42E9B21437}" dt="2025-02-19T14:24:15.038" v="6360" actId="47"/>
        <pc:sldMkLst>
          <pc:docMk/>
          <pc:sldMk cId="4029224312" sldId="779"/>
        </pc:sldMkLst>
      </pc:sldChg>
      <pc:sldChg chg="modSp new del mod setBg">
        <pc:chgData name="Ayushman Anupam" userId="b15752df94820b78" providerId="LiveId" clId="{0800CB72-3EF7-4963-A018-DE42E9B21437}" dt="2025-02-19T14:24:24.418" v="6361" actId="47"/>
        <pc:sldMkLst>
          <pc:docMk/>
          <pc:sldMk cId="2856008047" sldId="780"/>
        </pc:sldMkLst>
      </pc:sldChg>
      <pc:sldChg chg="modSp new del mod setBg">
        <pc:chgData name="Ayushman Anupam" userId="b15752df94820b78" providerId="LiveId" clId="{0800CB72-3EF7-4963-A018-DE42E9B21437}" dt="2025-02-19T14:24:25.420" v="6362" actId="47"/>
        <pc:sldMkLst>
          <pc:docMk/>
          <pc:sldMk cId="1796388086" sldId="781"/>
        </pc:sldMkLst>
      </pc:sldChg>
      <pc:sldChg chg="addSp delSp modSp new mod ord modTransition setBg addAnim delAnim modAnim">
        <pc:chgData name="Ayushman Anupam" userId="b15752df94820b78" providerId="LiveId" clId="{0800CB72-3EF7-4963-A018-DE42E9B21437}" dt="2025-02-20T14:04:55.538" v="12309" actId="14100"/>
        <pc:sldMkLst>
          <pc:docMk/>
          <pc:sldMk cId="573792845" sldId="782"/>
        </pc:sldMkLst>
        <pc:spChg chg="add del mod">
          <ac:chgData name="Ayushman Anupam" userId="b15752df94820b78" providerId="LiveId" clId="{0800CB72-3EF7-4963-A018-DE42E9B21437}" dt="2025-02-19T14:28:39.540" v="6383" actId="478"/>
          <ac:spMkLst>
            <pc:docMk/>
            <pc:sldMk cId="573792845" sldId="782"/>
            <ac:spMk id="2" creationId="{334158D0-6B0D-A2AB-7773-E34A11D18B9D}"/>
          </ac:spMkLst>
        </pc:spChg>
        <pc:spChg chg="add del mod">
          <ac:chgData name="Ayushman Anupam" userId="b15752df94820b78" providerId="LiveId" clId="{0800CB72-3EF7-4963-A018-DE42E9B21437}" dt="2025-02-19T14:28:26.077" v="6380" actId="478"/>
          <ac:spMkLst>
            <pc:docMk/>
            <pc:sldMk cId="573792845" sldId="782"/>
            <ac:spMk id="4" creationId="{E61802EB-F0E9-377C-6344-E2977F549F03}"/>
          </ac:spMkLst>
        </pc:spChg>
        <pc:spChg chg="add del mod">
          <ac:chgData name="Ayushman Anupam" userId="b15752df94820b78" providerId="LiveId" clId="{0800CB72-3EF7-4963-A018-DE42E9B21437}" dt="2025-02-19T14:28:44.252" v="6384" actId="478"/>
          <ac:spMkLst>
            <pc:docMk/>
            <pc:sldMk cId="573792845" sldId="782"/>
            <ac:spMk id="6" creationId="{13AF6E84-B404-7480-91BB-60984093FF95}"/>
          </ac:spMkLst>
        </pc:spChg>
        <pc:spChg chg="add del mod">
          <ac:chgData name="Ayushman Anupam" userId="b15752df94820b78" providerId="LiveId" clId="{0800CB72-3EF7-4963-A018-DE42E9B21437}" dt="2025-02-19T14:56:32.253" v="6598" actId="12084"/>
          <ac:spMkLst>
            <pc:docMk/>
            <pc:sldMk cId="573792845" sldId="782"/>
            <ac:spMk id="7" creationId="{CA91FB03-2A78-D0AE-4FCC-F3F03C36DC40}"/>
          </ac:spMkLst>
        </pc:spChg>
        <pc:spChg chg="add">
          <ac:chgData name="Ayushman Anupam" userId="b15752df94820b78" providerId="LiveId" clId="{0800CB72-3EF7-4963-A018-DE42E9B21437}" dt="2025-02-19T14:41:40.714" v="6478"/>
          <ac:spMkLst>
            <pc:docMk/>
            <pc:sldMk cId="573792845" sldId="782"/>
            <ac:spMk id="13" creationId="{2CA124E9-CA95-DB59-8E30-0D49E8411F58}"/>
          </ac:spMkLst>
        </pc:spChg>
        <pc:spChg chg="add del mod topLvl">
          <ac:chgData name="Ayushman Anupam" userId="b15752df94820b78" providerId="LiveId" clId="{0800CB72-3EF7-4963-A018-DE42E9B21437}" dt="2025-02-19T14:28:35.360" v="6382" actId="478"/>
          <ac:spMkLst>
            <pc:docMk/>
            <pc:sldMk cId="573792845" sldId="782"/>
            <ac:spMk id="14" creationId="{E1C14954-5ED2-5B26-9903-C8605AB5AD2C}"/>
          </ac:spMkLst>
        </pc:spChg>
        <pc:spChg chg="del mod topLvl">
          <ac:chgData name="Ayushman Anupam" userId="b15752df94820b78" providerId="LiveId" clId="{0800CB72-3EF7-4963-A018-DE42E9B21437}" dt="2025-02-19T14:28:04.073" v="6372" actId="478"/>
          <ac:spMkLst>
            <pc:docMk/>
            <pc:sldMk cId="573792845" sldId="782"/>
            <ac:spMk id="15" creationId="{5CA2D0E3-E162-2A6E-5509-5B043DB4EA35}"/>
          </ac:spMkLst>
        </pc:spChg>
        <pc:spChg chg="del mod topLvl">
          <ac:chgData name="Ayushman Anupam" userId="b15752df94820b78" providerId="LiveId" clId="{0800CB72-3EF7-4963-A018-DE42E9B21437}" dt="2025-02-19T14:28:05.561" v="6373" actId="478"/>
          <ac:spMkLst>
            <pc:docMk/>
            <pc:sldMk cId="573792845" sldId="782"/>
            <ac:spMk id="16" creationId="{CA0BC3AA-9A99-7395-49D5-34763F5D7419}"/>
          </ac:spMkLst>
        </pc:spChg>
        <pc:spChg chg="del mod topLvl">
          <ac:chgData name="Ayushman Anupam" userId="b15752df94820b78" providerId="LiveId" clId="{0800CB72-3EF7-4963-A018-DE42E9B21437}" dt="2025-02-19T14:28:07.078" v="6374" actId="478"/>
          <ac:spMkLst>
            <pc:docMk/>
            <pc:sldMk cId="573792845" sldId="782"/>
            <ac:spMk id="17" creationId="{A118C315-6B60-5258-868F-21EE21FBB353}"/>
          </ac:spMkLst>
        </pc:spChg>
        <pc:spChg chg="add del">
          <ac:chgData name="Ayushman Anupam" userId="b15752df94820b78" providerId="LiveId" clId="{0800CB72-3EF7-4963-A018-DE42E9B21437}" dt="2025-02-19T14:41:48.672" v="6481" actId="478"/>
          <ac:spMkLst>
            <pc:docMk/>
            <pc:sldMk cId="573792845" sldId="782"/>
            <ac:spMk id="18" creationId="{C87CC707-F0D5-00EA-BC17-467A3CE390D6}"/>
          </ac:spMkLst>
        </pc:spChg>
        <pc:spChg chg="mod topLvl">
          <ac:chgData name="Ayushman Anupam" userId="b15752df94820b78" providerId="LiveId" clId="{0800CB72-3EF7-4963-A018-DE42E9B21437}" dt="2025-02-19T15:12:02.755" v="7209" actId="207"/>
          <ac:spMkLst>
            <pc:docMk/>
            <pc:sldMk cId="573792845" sldId="782"/>
            <ac:spMk id="27" creationId="{866C9811-92DE-6BAF-211B-7EEB24F7BFE7}"/>
          </ac:spMkLst>
        </pc:spChg>
        <pc:spChg chg="mod topLvl">
          <ac:chgData name="Ayushman Anupam" userId="b15752df94820b78" providerId="LiveId" clId="{0800CB72-3EF7-4963-A018-DE42E9B21437}" dt="2025-02-19T15:18:25.933" v="7240" actId="113"/>
          <ac:spMkLst>
            <pc:docMk/>
            <pc:sldMk cId="573792845" sldId="782"/>
            <ac:spMk id="28" creationId="{39828612-0B8C-573C-061E-D6F769D1EEF1}"/>
          </ac:spMkLst>
        </pc:spChg>
        <pc:spChg chg="mod topLvl">
          <ac:chgData name="Ayushman Anupam" userId="b15752df94820b78" providerId="LiveId" clId="{0800CB72-3EF7-4963-A018-DE42E9B21437}" dt="2025-02-19T15:12:08.840" v="7210" actId="207"/>
          <ac:spMkLst>
            <pc:docMk/>
            <pc:sldMk cId="573792845" sldId="782"/>
            <ac:spMk id="29" creationId="{DAAC2335-FAA1-FC67-ED16-EAD120967076}"/>
          </ac:spMkLst>
        </pc:spChg>
        <pc:spChg chg="mod topLvl">
          <ac:chgData name="Ayushman Anupam" userId="b15752df94820b78" providerId="LiveId" clId="{0800CB72-3EF7-4963-A018-DE42E9B21437}" dt="2025-02-19T15:13:03.279" v="7216" actId="207"/>
          <ac:spMkLst>
            <pc:docMk/>
            <pc:sldMk cId="573792845" sldId="782"/>
            <ac:spMk id="30" creationId="{10DB3FB5-4D53-E089-4E36-881548CC7636}"/>
          </ac:spMkLst>
        </pc:spChg>
        <pc:spChg chg="mod topLvl">
          <ac:chgData name="Ayushman Anupam" userId="b15752df94820b78" providerId="LiveId" clId="{0800CB72-3EF7-4963-A018-DE42E9B21437}" dt="2025-02-19T15:18:37.262" v="7246" actId="6549"/>
          <ac:spMkLst>
            <pc:docMk/>
            <pc:sldMk cId="573792845" sldId="782"/>
            <ac:spMk id="31" creationId="{5D02552C-BA71-CF24-235E-089282C81608}"/>
          </ac:spMkLst>
        </pc:spChg>
        <pc:spChg chg="mod topLvl">
          <ac:chgData name="Ayushman Anupam" userId="b15752df94820b78" providerId="LiveId" clId="{0800CB72-3EF7-4963-A018-DE42E9B21437}" dt="2025-02-19T15:12:17.942" v="7211" actId="207"/>
          <ac:spMkLst>
            <pc:docMk/>
            <pc:sldMk cId="573792845" sldId="782"/>
            <ac:spMk id="32" creationId="{3D38D5EB-4303-CE5B-65A8-10161322A861}"/>
          </ac:spMkLst>
        </pc:spChg>
        <pc:spChg chg="mod topLvl">
          <ac:chgData name="Ayushman Anupam" userId="b15752df94820b78" providerId="LiveId" clId="{0800CB72-3EF7-4963-A018-DE42E9B21437}" dt="2025-02-19T15:22:42.821" v="7422" actId="1038"/>
          <ac:spMkLst>
            <pc:docMk/>
            <pc:sldMk cId="573792845" sldId="782"/>
            <ac:spMk id="33" creationId="{D79EFCC3-8D22-0715-2EDA-F56A7D505B92}"/>
          </ac:spMkLst>
        </pc:spChg>
        <pc:spChg chg="mod topLvl">
          <ac:chgData name="Ayushman Anupam" userId="b15752df94820b78" providerId="LiveId" clId="{0800CB72-3EF7-4963-A018-DE42E9B21437}" dt="2025-02-19T15:18:41.187" v="7248" actId="113"/>
          <ac:spMkLst>
            <pc:docMk/>
            <pc:sldMk cId="573792845" sldId="782"/>
            <ac:spMk id="34" creationId="{2E29F47F-720C-30E4-6BE8-4D31466C7A8F}"/>
          </ac:spMkLst>
        </pc:spChg>
        <pc:spChg chg="add mod">
          <ac:chgData name="Ayushman Anupam" userId="b15752df94820b78" providerId="LiveId" clId="{0800CB72-3EF7-4963-A018-DE42E9B21437}" dt="2025-02-20T14:04:55.538" v="12309" actId="14100"/>
          <ac:spMkLst>
            <pc:docMk/>
            <pc:sldMk cId="573792845" sldId="782"/>
            <ac:spMk id="42" creationId="{1496A6A2-687C-A4E8-1A39-24614D2BC9BB}"/>
          </ac:spMkLst>
        </pc:spChg>
        <pc:grpChg chg="del mod">
          <ac:chgData name="Ayushman Anupam" userId="b15752df94820b78" providerId="LiveId" clId="{0800CB72-3EF7-4963-A018-DE42E9B21437}" dt="2025-02-19T14:57:31.584" v="6609" actId="165"/>
          <ac:grpSpMkLst>
            <pc:docMk/>
            <pc:sldMk cId="573792845" sldId="782"/>
            <ac:grpSpMk id="26" creationId="{9986882C-8D92-8DAD-2C4D-421CFE929C98}"/>
          </ac:grpSpMkLst>
        </pc:grpChg>
        <pc:grpChg chg="add mod">
          <ac:chgData name="Ayushman Anupam" userId="b15752df94820b78" providerId="LiveId" clId="{0800CB72-3EF7-4963-A018-DE42E9B21437}" dt="2025-02-19T14:59:26.393" v="6649" actId="164"/>
          <ac:grpSpMkLst>
            <pc:docMk/>
            <pc:sldMk cId="573792845" sldId="782"/>
            <ac:grpSpMk id="35" creationId="{1CC210B7-3B1F-BC2B-6B56-B408B26762A8}"/>
          </ac:grpSpMkLst>
        </pc:grpChg>
        <pc:grpChg chg="add mod">
          <ac:chgData name="Ayushman Anupam" userId="b15752df94820b78" providerId="LiveId" clId="{0800CB72-3EF7-4963-A018-DE42E9B21437}" dt="2025-02-19T14:59:09.921" v="6644" actId="164"/>
          <ac:grpSpMkLst>
            <pc:docMk/>
            <pc:sldMk cId="573792845" sldId="782"/>
            <ac:grpSpMk id="36" creationId="{5F2C6A3A-5199-AFDE-BAE7-AE3B71504793}"/>
          </ac:grpSpMkLst>
        </pc:grpChg>
        <pc:grpChg chg="add del mod">
          <ac:chgData name="Ayushman Anupam" userId="b15752df94820b78" providerId="LiveId" clId="{0800CB72-3EF7-4963-A018-DE42E9B21437}" dt="2025-02-19T15:02:10.304" v="6680" actId="165"/>
          <ac:grpSpMkLst>
            <pc:docMk/>
            <pc:sldMk cId="573792845" sldId="782"/>
            <ac:grpSpMk id="37" creationId="{7758B16A-02CA-EA14-A68F-5EEB6ABA5598}"/>
          </ac:grpSpMkLst>
        </pc:grpChg>
        <pc:grpChg chg="add mod">
          <ac:chgData name="Ayushman Anupam" userId="b15752df94820b78" providerId="LiveId" clId="{0800CB72-3EF7-4963-A018-DE42E9B21437}" dt="2025-02-19T15:13:26.535" v="7219" actId="1076"/>
          <ac:grpSpMkLst>
            <pc:docMk/>
            <pc:sldMk cId="573792845" sldId="782"/>
            <ac:grpSpMk id="38" creationId="{91A84ACA-ACB4-164D-6218-8654DA5E952C}"/>
          </ac:grpSpMkLst>
        </pc:grpChg>
        <pc:grpChg chg="add del mod">
          <ac:chgData name="Ayushman Anupam" userId="b15752df94820b78" providerId="LiveId" clId="{0800CB72-3EF7-4963-A018-DE42E9B21437}" dt="2025-02-19T15:00:12.518" v="6657" actId="165"/>
          <ac:grpSpMkLst>
            <pc:docMk/>
            <pc:sldMk cId="573792845" sldId="782"/>
            <ac:grpSpMk id="39" creationId="{4BE90552-AE2A-5D6A-67EC-33100F9050A5}"/>
          </ac:grpSpMkLst>
        </pc:grpChg>
        <pc:grpChg chg="add mod">
          <ac:chgData name="Ayushman Anupam" userId="b15752df94820b78" providerId="LiveId" clId="{0800CB72-3EF7-4963-A018-DE42E9B21437}" dt="2025-02-19T15:12:08.840" v="7210" actId="207"/>
          <ac:grpSpMkLst>
            <pc:docMk/>
            <pc:sldMk cId="573792845" sldId="782"/>
            <ac:grpSpMk id="40" creationId="{8F4472A1-95D0-15D3-476A-16EF0363DDFC}"/>
          </ac:grpSpMkLst>
        </pc:grpChg>
        <pc:grpChg chg="add mod">
          <ac:chgData name="Ayushman Anupam" userId="b15752df94820b78" providerId="LiveId" clId="{0800CB72-3EF7-4963-A018-DE42E9B21437}" dt="2025-02-19T15:12:17.942" v="7211" actId="207"/>
          <ac:grpSpMkLst>
            <pc:docMk/>
            <pc:sldMk cId="573792845" sldId="782"/>
            <ac:grpSpMk id="41" creationId="{F01E8AAE-CE70-ED66-95D7-E25C7950A65B}"/>
          </ac:grpSpMkLst>
        </pc:grpChg>
        <pc:graphicFrameChg chg="add mod">
          <ac:chgData name="Ayushman Anupam" userId="b15752df94820b78" providerId="LiveId" clId="{0800CB72-3EF7-4963-A018-DE42E9B21437}" dt="2025-02-19T14:32:34.455" v="6401" actId="14100"/>
          <ac:graphicFrameMkLst>
            <pc:docMk/>
            <pc:sldMk cId="573792845" sldId="782"/>
            <ac:graphicFrameMk id="8" creationId="{69D581FB-CAE5-2497-DB9C-DE899A2BC90B}"/>
          </ac:graphicFrameMkLst>
        </pc:graphicFrameChg>
        <pc:graphicFrameChg chg="add mod">
          <ac:chgData name="Ayushman Anupam" userId="b15752df94820b78" providerId="LiveId" clId="{0800CB72-3EF7-4963-A018-DE42E9B21437}" dt="2025-02-19T14:33:08.813" v="6411" actId="1076"/>
          <ac:graphicFrameMkLst>
            <pc:docMk/>
            <pc:sldMk cId="573792845" sldId="782"/>
            <ac:graphicFrameMk id="9" creationId="{4EFC4282-2A99-0CF9-F07C-01614C37B3C6}"/>
          </ac:graphicFrameMkLst>
        </pc:graphicFrameChg>
        <pc:graphicFrameChg chg="add mod">
          <ac:chgData name="Ayushman Anupam" userId="b15752df94820b78" providerId="LiveId" clId="{0800CB72-3EF7-4963-A018-DE42E9B21437}" dt="2025-02-19T14:37:50.993" v="6424" actId="1076"/>
          <ac:graphicFrameMkLst>
            <pc:docMk/>
            <pc:sldMk cId="573792845" sldId="782"/>
            <ac:graphicFrameMk id="10" creationId="{07F3BFE4-645B-DC54-42F6-E2D76944B707}"/>
          </ac:graphicFrameMkLst>
        </pc:graphicFrameChg>
        <pc:graphicFrameChg chg="add mod">
          <ac:chgData name="Ayushman Anupam" userId="b15752df94820b78" providerId="LiveId" clId="{0800CB72-3EF7-4963-A018-DE42E9B21437}" dt="2025-02-19T14:41:23.995" v="6474" actId="14100"/>
          <ac:graphicFrameMkLst>
            <pc:docMk/>
            <pc:sldMk cId="573792845" sldId="782"/>
            <ac:graphicFrameMk id="11" creationId="{7D947BED-85E4-EF11-D657-2B9A93A83251}"/>
          </ac:graphicFrameMkLst>
        </pc:graphicFrameChg>
        <pc:graphicFrameChg chg="add mod">
          <ac:chgData name="Ayushman Anupam" userId="b15752df94820b78" providerId="LiveId" clId="{0800CB72-3EF7-4963-A018-DE42E9B21437}" dt="2025-02-19T14:49:55.814" v="6576" actId="12084"/>
          <ac:graphicFrameMkLst>
            <pc:docMk/>
            <pc:sldMk cId="573792845" sldId="782"/>
            <ac:graphicFrameMk id="19" creationId="{BDE446BA-ECFF-FA30-80C0-D47CB84ECE74}"/>
          </ac:graphicFrameMkLst>
        </pc:graphicFrameChg>
        <pc:graphicFrameChg chg="add mod">
          <ac:chgData name="Ayushman Anupam" userId="b15752df94820b78" providerId="LiveId" clId="{0800CB72-3EF7-4963-A018-DE42E9B21437}" dt="2025-02-19T14:50:25.462" v="6578" actId="12084"/>
          <ac:graphicFrameMkLst>
            <pc:docMk/>
            <pc:sldMk cId="573792845" sldId="782"/>
            <ac:graphicFrameMk id="20" creationId="{7D59C6FB-6E14-3266-F921-EEF34980D987}"/>
          </ac:graphicFrameMkLst>
        </pc:graphicFrameChg>
        <pc:graphicFrameChg chg="add mod">
          <ac:chgData name="Ayushman Anupam" userId="b15752df94820b78" providerId="LiveId" clId="{0800CB72-3EF7-4963-A018-DE42E9B21437}" dt="2025-02-19T14:51:29.783" v="6580" actId="12084"/>
          <ac:graphicFrameMkLst>
            <pc:docMk/>
            <pc:sldMk cId="573792845" sldId="782"/>
            <ac:graphicFrameMk id="21" creationId="{AAFBC9D8-8449-9AC7-993E-5F7F79977E4F}"/>
          </ac:graphicFrameMkLst>
        </pc:graphicFrameChg>
        <pc:graphicFrameChg chg="add mod">
          <ac:chgData name="Ayushman Anupam" userId="b15752df94820b78" providerId="LiveId" clId="{0800CB72-3EF7-4963-A018-DE42E9B21437}" dt="2025-02-19T14:53:29.800" v="6582" actId="12084"/>
          <ac:graphicFrameMkLst>
            <pc:docMk/>
            <pc:sldMk cId="573792845" sldId="782"/>
            <ac:graphicFrameMk id="22" creationId="{F28819F9-FA37-68F9-E4F9-8127F7856B25}"/>
          </ac:graphicFrameMkLst>
        </pc:graphicFrameChg>
        <pc:graphicFrameChg chg="add mod">
          <ac:chgData name="Ayushman Anupam" userId="b15752df94820b78" providerId="LiveId" clId="{0800CB72-3EF7-4963-A018-DE42E9B21437}" dt="2025-02-19T14:55:32.381" v="6594" actId="14100"/>
          <ac:graphicFrameMkLst>
            <pc:docMk/>
            <pc:sldMk cId="573792845" sldId="782"/>
            <ac:graphicFrameMk id="23" creationId="{CE47E0D1-5BD1-05FD-28C3-0D98BF2B1C17}"/>
          </ac:graphicFrameMkLst>
        </pc:graphicFrameChg>
        <pc:graphicFrameChg chg="add mod">
          <ac:chgData name="Ayushman Anupam" userId="b15752df94820b78" providerId="LiveId" clId="{0800CB72-3EF7-4963-A018-DE42E9B21437}" dt="2025-02-19T14:56:09.871" v="6596" actId="12084"/>
          <ac:graphicFrameMkLst>
            <pc:docMk/>
            <pc:sldMk cId="573792845" sldId="782"/>
            <ac:graphicFrameMk id="24" creationId="{B332A9A8-705F-2CC7-45E8-3234CB8C993E}"/>
          </ac:graphicFrameMkLst>
        </pc:graphicFrameChg>
        <pc:graphicFrameChg chg="add del mod">
          <ac:chgData name="Ayushman Anupam" userId="b15752df94820b78" providerId="LiveId" clId="{0800CB72-3EF7-4963-A018-DE42E9B21437}" dt="2025-02-19T14:57:22.518" v="6608" actId="18245"/>
          <ac:graphicFrameMkLst>
            <pc:docMk/>
            <pc:sldMk cId="573792845" sldId="782"/>
            <ac:graphicFrameMk id="25" creationId="{A26BF78A-4007-A927-0FC4-CAD802915763}"/>
          </ac:graphicFrameMkLst>
        </pc:graphicFrameChg>
        <pc:picChg chg="add mod ord">
          <ac:chgData name="Ayushman Anupam" userId="b15752df94820b78" providerId="LiveId" clId="{0800CB72-3EF7-4963-A018-DE42E9B21437}" dt="2025-02-18T19:22:15.717" v="3802" actId="167"/>
          <ac:picMkLst>
            <pc:docMk/>
            <pc:sldMk cId="573792845" sldId="782"/>
            <ac:picMk id="12" creationId="{BEFE2845-85BE-EFB7-C6E1-DDDD9067AD01}"/>
          </ac:picMkLst>
        </pc:picChg>
      </pc:sldChg>
      <pc:sldChg chg="addSp delSp modSp new del mod setBg">
        <pc:chgData name="Ayushman Anupam" userId="b15752df94820b78" providerId="LiveId" clId="{0800CB72-3EF7-4963-A018-DE42E9B21437}" dt="2025-02-18T19:38:50.442" v="4020" actId="47"/>
        <pc:sldMkLst>
          <pc:docMk/>
          <pc:sldMk cId="3229482614" sldId="783"/>
        </pc:sldMkLst>
      </pc:sldChg>
      <pc:sldChg chg="modSp new del mod setBg">
        <pc:chgData name="Ayushman Anupam" userId="b15752df94820b78" providerId="LiveId" clId="{0800CB72-3EF7-4963-A018-DE42E9B21437}" dt="2025-02-18T20:14:44.130" v="4949" actId="47"/>
        <pc:sldMkLst>
          <pc:docMk/>
          <pc:sldMk cId="1201291342" sldId="784"/>
        </pc:sldMkLst>
      </pc:sldChg>
      <pc:sldChg chg="modSp new del mod">
        <pc:chgData name="Ayushman Anupam" userId="b15752df94820b78" providerId="LiveId" clId="{0800CB72-3EF7-4963-A018-DE42E9B21437}" dt="2025-02-18T12:07:29.859" v="236" actId="47"/>
        <pc:sldMkLst>
          <pc:docMk/>
          <pc:sldMk cId="2954188176" sldId="785"/>
        </pc:sldMkLst>
      </pc:sldChg>
      <pc:sldChg chg="new del">
        <pc:chgData name="Ayushman Anupam" userId="b15752df94820b78" providerId="LiveId" clId="{0800CB72-3EF7-4963-A018-DE42E9B21437}" dt="2025-02-18T12:05:33.192" v="222" actId="47"/>
        <pc:sldMkLst>
          <pc:docMk/>
          <pc:sldMk cId="3917825151" sldId="786"/>
        </pc:sldMkLst>
      </pc:sldChg>
      <pc:sldChg chg="new del">
        <pc:chgData name="Ayushman Anupam" userId="b15752df94820b78" providerId="LiveId" clId="{0800CB72-3EF7-4963-A018-DE42E9B21437}" dt="2025-02-18T12:05:34.205" v="223" actId="47"/>
        <pc:sldMkLst>
          <pc:docMk/>
          <pc:sldMk cId="2693011790" sldId="787"/>
        </pc:sldMkLst>
      </pc:sldChg>
      <pc:sldChg chg="addSp delSp modSp new del mod ord modTransition setBg delAnim modAnim">
        <pc:chgData name="Ayushman Anupam" userId="b15752df94820b78" providerId="LiveId" clId="{0800CB72-3EF7-4963-A018-DE42E9B21437}" dt="2025-02-20T10:59:22.712" v="11585" actId="47"/>
        <pc:sldMkLst>
          <pc:docMk/>
          <pc:sldMk cId="4237010174" sldId="788"/>
        </pc:sldMkLst>
        <pc:spChg chg="mod">
          <ac:chgData name="Ayushman Anupam" userId="b15752df94820b78" providerId="LiveId" clId="{0800CB72-3EF7-4963-A018-DE42E9B21437}" dt="2025-02-20T07:30:52.877" v="9026" actId="14100"/>
          <ac:spMkLst>
            <pc:docMk/>
            <pc:sldMk cId="4237010174" sldId="788"/>
            <ac:spMk id="2" creationId="{25CEF912-7F0A-F8AD-0296-69854EA729B6}"/>
          </ac:spMkLst>
        </pc:spChg>
        <pc:spChg chg="add del mod">
          <ac:chgData name="Ayushman Anupam" userId="b15752df94820b78" providerId="LiveId" clId="{0800CB72-3EF7-4963-A018-DE42E9B21437}" dt="2025-02-20T07:23:33.467" v="8890" actId="12084"/>
          <ac:spMkLst>
            <pc:docMk/>
            <pc:sldMk cId="4237010174" sldId="788"/>
            <ac:spMk id="3" creationId="{74C5D233-FAB0-1F91-2428-56FF0F804D99}"/>
          </ac:spMkLst>
        </pc:spChg>
        <pc:spChg chg="add mod">
          <ac:chgData name="Ayushman Anupam" userId="b15752df94820b78" providerId="LiveId" clId="{0800CB72-3EF7-4963-A018-DE42E9B21437}" dt="2025-02-20T10:45:09.061" v="10959" actId="571"/>
          <ac:spMkLst>
            <pc:docMk/>
            <pc:sldMk cId="4237010174" sldId="788"/>
            <ac:spMk id="3" creationId="{B9F3408D-58B4-55FA-B26C-91E1C1AC52E8}"/>
          </ac:spMkLst>
        </pc:spChg>
        <pc:spChg chg="add mod">
          <ac:chgData name="Ayushman Anupam" userId="b15752df94820b78" providerId="LiveId" clId="{0800CB72-3EF7-4963-A018-DE42E9B21437}" dt="2025-02-20T10:45:09.061" v="10959" actId="571"/>
          <ac:spMkLst>
            <pc:docMk/>
            <pc:sldMk cId="4237010174" sldId="788"/>
            <ac:spMk id="4" creationId="{B915D1FA-C826-852C-3AF3-C68EEB837198}"/>
          </ac:spMkLst>
        </pc:spChg>
        <pc:spChg chg="add mod">
          <ac:chgData name="Ayushman Anupam" userId="b15752df94820b78" providerId="LiveId" clId="{0800CB72-3EF7-4963-A018-DE42E9B21437}" dt="2025-02-20T10:45:09.061" v="10959" actId="571"/>
          <ac:spMkLst>
            <pc:docMk/>
            <pc:sldMk cId="4237010174" sldId="788"/>
            <ac:spMk id="5" creationId="{83190F84-84B8-1C11-2229-B88F24F8C3D9}"/>
          </ac:spMkLst>
        </pc:spChg>
        <pc:spChg chg="mod topLvl">
          <ac:chgData name="Ayushman Anupam" userId="b15752df94820b78" providerId="LiveId" clId="{0800CB72-3EF7-4963-A018-DE42E9B21437}" dt="2025-02-20T07:22:04.915" v="8883" actId="18245"/>
          <ac:spMkLst>
            <pc:docMk/>
            <pc:sldMk cId="4237010174" sldId="788"/>
            <ac:spMk id="6" creationId="{171B5F8A-6618-B6BB-58B4-5E7B4294D137}"/>
          </ac:spMkLst>
        </pc:spChg>
        <pc:spChg chg="mod topLvl">
          <ac:chgData name="Ayushman Anupam" userId="b15752df94820b78" providerId="LiveId" clId="{0800CB72-3EF7-4963-A018-DE42E9B21437}" dt="2025-02-20T07:22:04.915" v="8883" actId="18245"/>
          <ac:spMkLst>
            <pc:docMk/>
            <pc:sldMk cId="4237010174" sldId="788"/>
            <ac:spMk id="7" creationId="{5B3571F6-551F-061F-0368-5B9FA8AFE6F2}"/>
          </ac:spMkLst>
        </pc:spChg>
        <pc:spChg chg="add del mod">
          <ac:chgData name="Ayushman Anupam" userId="b15752df94820b78" providerId="LiveId" clId="{0800CB72-3EF7-4963-A018-DE42E9B21437}" dt="2025-02-20T07:22:04.915" v="8883" actId="18245"/>
          <ac:spMkLst>
            <pc:docMk/>
            <pc:sldMk cId="4237010174" sldId="788"/>
            <ac:spMk id="8" creationId="{A951D71A-E5E6-CE1E-36C4-590DE563A71E}"/>
          </ac:spMkLst>
        </pc:spChg>
        <pc:spChg chg="mod">
          <ac:chgData name="Ayushman Anupam" userId="b15752df94820b78" providerId="LiveId" clId="{0800CB72-3EF7-4963-A018-DE42E9B21437}" dt="2025-02-20T10:46:17.211" v="10962"/>
          <ac:spMkLst>
            <pc:docMk/>
            <pc:sldMk cId="4237010174" sldId="788"/>
            <ac:spMk id="8" creationId="{F15FDB01-73FF-D1F5-5725-90501C917DA2}"/>
          </ac:spMkLst>
        </pc:spChg>
        <pc:spChg chg="mod">
          <ac:chgData name="Ayushman Anupam" userId="b15752df94820b78" providerId="LiveId" clId="{0800CB72-3EF7-4963-A018-DE42E9B21437}" dt="2025-02-20T10:46:17.211" v="10962"/>
          <ac:spMkLst>
            <pc:docMk/>
            <pc:sldMk cId="4237010174" sldId="788"/>
            <ac:spMk id="9" creationId="{227C98CD-3ED0-CFF9-6F1D-5566FF513D0A}"/>
          </ac:spMkLst>
        </pc:spChg>
        <pc:spChg chg="mod topLvl">
          <ac:chgData name="Ayushman Anupam" userId="b15752df94820b78" providerId="LiveId" clId="{0800CB72-3EF7-4963-A018-DE42E9B21437}" dt="2025-02-20T07:22:04.915" v="8883" actId="18245"/>
          <ac:spMkLst>
            <pc:docMk/>
            <pc:sldMk cId="4237010174" sldId="788"/>
            <ac:spMk id="9" creationId="{598B440D-4690-ABD3-0DCB-188C58EAFBE2}"/>
          </ac:spMkLst>
        </pc:spChg>
        <pc:spChg chg="mod topLvl">
          <ac:chgData name="Ayushman Anupam" userId="b15752df94820b78" providerId="LiveId" clId="{0800CB72-3EF7-4963-A018-DE42E9B21437}" dt="2025-02-20T07:22:04.915" v="8883" actId="18245"/>
          <ac:spMkLst>
            <pc:docMk/>
            <pc:sldMk cId="4237010174" sldId="788"/>
            <ac:spMk id="10" creationId="{1D7F8587-D624-08CC-CE7C-E3CB39BA1152}"/>
          </ac:spMkLst>
        </pc:spChg>
        <pc:spChg chg="add del mod topLvl">
          <ac:chgData name="Ayushman Anupam" userId="b15752df94820b78" providerId="LiveId" clId="{0800CB72-3EF7-4963-A018-DE42E9B21437}" dt="2025-02-20T07:22:04.915" v="8883" actId="18245"/>
          <ac:spMkLst>
            <pc:docMk/>
            <pc:sldMk cId="4237010174" sldId="788"/>
            <ac:spMk id="11" creationId="{ED9DB385-4AE0-307E-75FB-9043C398EE0F}"/>
          </ac:spMkLst>
        </pc:spChg>
        <pc:spChg chg="mod topLvl">
          <ac:chgData name="Ayushman Anupam" userId="b15752df94820b78" providerId="LiveId" clId="{0800CB72-3EF7-4963-A018-DE42E9B21437}" dt="2025-02-20T07:22:04.915" v="8883" actId="18245"/>
          <ac:spMkLst>
            <pc:docMk/>
            <pc:sldMk cId="4237010174" sldId="788"/>
            <ac:spMk id="12" creationId="{657D1FF1-2454-1F94-419D-9B9175DF585C}"/>
          </ac:spMkLst>
        </pc:spChg>
        <pc:spChg chg="mod topLvl">
          <ac:chgData name="Ayushman Anupam" userId="b15752df94820b78" providerId="LiveId" clId="{0800CB72-3EF7-4963-A018-DE42E9B21437}" dt="2025-02-20T07:22:04.915" v="8883" actId="18245"/>
          <ac:spMkLst>
            <pc:docMk/>
            <pc:sldMk cId="4237010174" sldId="788"/>
            <ac:spMk id="13" creationId="{86C00902-73BF-0DBE-1E38-3A7ECC02EC0B}"/>
          </ac:spMkLst>
        </pc:spChg>
        <pc:spChg chg="add del mod topLvl">
          <ac:chgData name="Ayushman Anupam" userId="b15752df94820b78" providerId="LiveId" clId="{0800CB72-3EF7-4963-A018-DE42E9B21437}" dt="2025-02-20T07:22:04.915" v="8883" actId="18245"/>
          <ac:spMkLst>
            <pc:docMk/>
            <pc:sldMk cId="4237010174" sldId="788"/>
            <ac:spMk id="14" creationId="{FC8540E0-1B6E-021D-7852-8192F2156482}"/>
          </ac:spMkLst>
        </pc:spChg>
        <pc:spChg chg="mod topLvl">
          <ac:chgData name="Ayushman Anupam" userId="b15752df94820b78" providerId="LiveId" clId="{0800CB72-3EF7-4963-A018-DE42E9B21437}" dt="2025-02-20T07:22:04.915" v="8883" actId="18245"/>
          <ac:spMkLst>
            <pc:docMk/>
            <pc:sldMk cId="4237010174" sldId="788"/>
            <ac:spMk id="15" creationId="{DC426C45-202E-227C-E8C7-364F1DD75B80}"/>
          </ac:spMkLst>
        </pc:spChg>
        <pc:spChg chg="add del mod topLvl">
          <ac:chgData name="Ayushman Anupam" userId="b15752df94820b78" providerId="LiveId" clId="{0800CB72-3EF7-4963-A018-DE42E9B21437}" dt="2025-02-20T07:22:04.668" v="8882" actId="165"/>
          <ac:spMkLst>
            <pc:docMk/>
            <pc:sldMk cId="4237010174" sldId="788"/>
            <ac:spMk id="17" creationId="{5A8E16AC-62A0-B76A-A81B-D3D9CB6FFEF3}"/>
          </ac:spMkLst>
        </pc:spChg>
        <pc:spChg chg="del mod topLvl">
          <ac:chgData name="Ayushman Anupam" userId="b15752df94820b78" providerId="LiveId" clId="{0800CB72-3EF7-4963-A018-DE42E9B21437}" dt="2025-02-20T10:51:28.767" v="11434" actId="478"/>
          <ac:spMkLst>
            <pc:docMk/>
            <pc:sldMk cId="4237010174" sldId="788"/>
            <ac:spMk id="22" creationId="{A24E13FC-0240-A6AA-2E52-3C9D2A3F558A}"/>
          </ac:spMkLst>
        </pc:spChg>
        <pc:spChg chg="mod topLvl">
          <ac:chgData name="Ayushman Anupam" userId="b15752df94820b78" providerId="LiveId" clId="{0800CB72-3EF7-4963-A018-DE42E9B21437}" dt="2025-02-20T10:45:52.627" v="10961" actId="11530"/>
          <ac:spMkLst>
            <pc:docMk/>
            <pc:sldMk cId="4237010174" sldId="788"/>
            <ac:spMk id="23" creationId="{E18133D7-4814-19FF-58D5-DB6223BC6B9C}"/>
          </ac:spMkLst>
        </pc:spChg>
        <pc:spChg chg="mod topLvl">
          <ac:chgData name="Ayushman Anupam" userId="b15752df94820b78" providerId="LiveId" clId="{0800CB72-3EF7-4963-A018-DE42E9B21437}" dt="2025-02-20T10:45:52.627" v="10961" actId="11530"/>
          <ac:spMkLst>
            <pc:docMk/>
            <pc:sldMk cId="4237010174" sldId="788"/>
            <ac:spMk id="24" creationId="{FCA2BE87-EA49-0572-51A7-D51E6BFD146A}"/>
          </ac:spMkLst>
        </pc:spChg>
        <pc:spChg chg="mod topLvl">
          <ac:chgData name="Ayushman Anupam" userId="b15752df94820b78" providerId="LiveId" clId="{0800CB72-3EF7-4963-A018-DE42E9B21437}" dt="2025-02-20T10:45:52.627" v="10961" actId="11530"/>
          <ac:spMkLst>
            <pc:docMk/>
            <pc:sldMk cId="4237010174" sldId="788"/>
            <ac:spMk id="25" creationId="{ADDED922-FA2F-EFBD-E973-1944792601DA}"/>
          </ac:spMkLst>
        </pc:spChg>
        <pc:spChg chg="mod topLvl">
          <ac:chgData name="Ayushman Anupam" userId="b15752df94820b78" providerId="LiveId" clId="{0800CB72-3EF7-4963-A018-DE42E9B21437}" dt="2025-02-20T10:45:52.627" v="10961" actId="11530"/>
          <ac:spMkLst>
            <pc:docMk/>
            <pc:sldMk cId="4237010174" sldId="788"/>
            <ac:spMk id="26" creationId="{2E270580-D0C2-25E0-DEFF-B46156BA41BD}"/>
          </ac:spMkLst>
        </pc:spChg>
        <pc:spChg chg="add mod">
          <ac:chgData name="Ayushman Anupam" userId="b15752df94820b78" providerId="LiveId" clId="{0800CB72-3EF7-4963-A018-DE42E9B21437}" dt="2025-02-20T10:51:25.320" v="11433"/>
          <ac:spMkLst>
            <pc:docMk/>
            <pc:sldMk cId="4237010174" sldId="788"/>
            <ac:spMk id="790" creationId="{111B4A49-B930-4A89-A1CD-6CA2B3D95AED}"/>
          </ac:spMkLst>
        </pc:spChg>
        <pc:grpChg chg="add del mod">
          <ac:chgData name="Ayushman Anupam" userId="b15752df94820b78" providerId="LiveId" clId="{0800CB72-3EF7-4963-A018-DE42E9B21437}" dt="2025-02-20T10:46:44.517" v="11037" actId="478"/>
          <ac:grpSpMkLst>
            <pc:docMk/>
            <pc:sldMk cId="4237010174" sldId="788"/>
            <ac:grpSpMk id="6" creationId="{D3CF78B0-28B1-4503-3A41-A21EDFED07EC}"/>
          </ac:grpSpMkLst>
        </pc:grpChg>
        <pc:grpChg chg="add mod">
          <ac:chgData name="Ayushman Anupam" userId="b15752df94820b78" providerId="LiveId" clId="{0800CB72-3EF7-4963-A018-DE42E9B21437}" dt="2025-02-20T10:51:32.076" v="11435" actId="1076"/>
          <ac:grpSpMkLst>
            <pc:docMk/>
            <pc:sldMk cId="4237010174" sldId="788"/>
            <ac:grpSpMk id="11" creationId="{6C3FE18E-E370-AE7D-8C79-8359DEC7BBF9}"/>
          </ac:grpSpMkLst>
        </pc:grpChg>
        <pc:grpChg chg="del mod">
          <ac:chgData name="Ayushman Anupam" userId="b15752df94820b78" providerId="LiveId" clId="{0800CB72-3EF7-4963-A018-DE42E9B21437}" dt="2025-02-20T07:27:38.844" v="9006" actId="165"/>
          <ac:grpSpMkLst>
            <pc:docMk/>
            <pc:sldMk cId="4237010174" sldId="788"/>
            <ac:grpSpMk id="21" creationId="{E94E0792-AC10-F863-71AE-5C94E7EDEF1C}"/>
          </ac:grpSpMkLst>
        </pc:grpChg>
        <pc:graphicFrameChg chg="add mod">
          <ac:chgData name="Ayushman Anupam" userId="b15752df94820b78" providerId="LiveId" clId="{0800CB72-3EF7-4963-A018-DE42E9B21437}" dt="2025-02-20T07:22:06.271" v="8884" actId="12084"/>
          <ac:graphicFrameMkLst>
            <pc:docMk/>
            <pc:sldMk cId="4237010174" sldId="788"/>
            <ac:graphicFrameMk id="4" creationId="{897DC2D8-16E5-ABA8-962B-B0E6B28A21DF}"/>
          </ac:graphicFrameMkLst>
        </pc:graphicFrameChg>
        <pc:graphicFrameChg chg="add mod">
          <ac:chgData name="Ayushman Anupam" userId="b15752df94820b78" providerId="LiveId" clId="{0800CB72-3EF7-4963-A018-DE42E9B21437}" dt="2025-02-20T07:22:51.260" v="8887" actId="12084"/>
          <ac:graphicFrameMkLst>
            <pc:docMk/>
            <pc:sldMk cId="4237010174" sldId="788"/>
            <ac:graphicFrameMk id="18" creationId="{A0B9AFA6-D79A-0E90-2F6E-0893EA54EB00}"/>
          </ac:graphicFrameMkLst>
        </pc:graphicFrameChg>
        <pc:graphicFrameChg chg="add mod">
          <ac:chgData name="Ayushman Anupam" userId="b15752df94820b78" providerId="LiveId" clId="{0800CB72-3EF7-4963-A018-DE42E9B21437}" dt="2025-02-20T07:23:23.247" v="8889" actId="12084"/>
          <ac:graphicFrameMkLst>
            <pc:docMk/>
            <pc:sldMk cId="4237010174" sldId="788"/>
            <ac:graphicFrameMk id="19" creationId="{7B3D3673-8CEE-76AB-F9A0-842A5C533047}"/>
          </ac:graphicFrameMkLst>
        </pc:graphicFrameChg>
        <pc:graphicFrameChg chg="add del mod">
          <ac:chgData name="Ayushman Anupam" userId="b15752df94820b78" providerId="LiveId" clId="{0800CB72-3EF7-4963-A018-DE42E9B21437}" dt="2025-02-20T07:26:17.982" v="8944" actId="18245"/>
          <ac:graphicFrameMkLst>
            <pc:docMk/>
            <pc:sldMk cId="4237010174" sldId="788"/>
            <ac:graphicFrameMk id="20" creationId="{4652533A-D523-4F6A-8E88-14C30B530FD4}"/>
          </ac:graphicFrameMkLst>
        </pc:graphicFrameChg>
        <pc:picChg chg="mod">
          <ac:chgData name="Ayushman Anupam" userId="b15752df94820b78" providerId="LiveId" clId="{0800CB72-3EF7-4963-A018-DE42E9B21437}" dt="2025-02-20T10:46:17.211" v="10962"/>
          <ac:picMkLst>
            <pc:docMk/>
            <pc:sldMk cId="4237010174" sldId="788"/>
            <ac:picMk id="7" creationId="{88107091-C472-EC63-661A-7A06B77970C2}"/>
          </ac:picMkLst>
        </pc:picChg>
        <pc:picChg chg="add mod">
          <ac:chgData name="Ayushman Anupam" userId="b15752df94820b78" providerId="LiveId" clId="{0800CB72-3EF7-4963-A018-DE42E9B21437}" dt="2025-02-20T10:50:40.023" v="11425" actId="1076"/>
          <ac:picMkLst>
            <pc:docMk/>
            <pc:sldMk cId="4237010174" sldId="788"/>
            <ac:picMk id="10" creationId="{41417E70-DFE5-7642-D58F-4C26E8D996B9}"/>
          </ac:picMkLst>
        </pc:picChg>
        <pc:picChg chg="add mod ord">
          <ac:chgData name="Ayushman Anupam" userId="b15752df94820b78" providerId="LiveId" clId="{0800CB72-3EF7-4963-A018-DE42E9B21437}" dt="2025-02-20T07:57:29.943" v="9694" actId="1036"/>
          <ac:picMkLst>
            <pc:docMk/>
            <pc:sldMk cId="4237010174" sldId="788"/>
            <ac:picMk id="27" creationId="{1EA7326F-78E8-9CBD-0910-0EB6D88D8787}"/>
          </ac:picMkLst>
        </pc:picChg>
        <pc:picChg chg="add mod ord">
          <ac:chgData name="Ayushman Anupam" userId="b15752df94820b78" providerId="LiveId" clId="{0800CB72-3EF7-4963-A018-DE42E9B21437}" dt="2025-02-20T07:57:25.659" v="9691" actId="1036"/>
          <ac:picMkLst>
            <pc:docMk/>
            <pc:sldMk cId="4237010174" sldId="788"/>
            <ac:picMk id="28" creationId="{42851783-6B29-994D-9D59-185314A402D4}"/>
          </ac:picMkLst>
        </pc:picChg>
        <pc:picChg chg="add mod">
          <ac:chgData name="Ayushman Anupam" userId="b15752df94820b78" providerId="LiveId" clId="{0800CB72-3EF7-4963-A018-DE42E9B21437}" dt="2025-02-20T10:51:25.320" v="11433"/>
          <ac:picMkLst>
            <pc:docMk/>
            <pc:sldMk cId="4237010174" sldId="788"/>
            <ac:picMk id="786" creationId="{A8642F66-C0BB-4949-9A9C-024B120A5D52}"/>
          </ac:picMkLst>
        </pc:picChg>
      </pc:sldChg>
      <pc:sldChg chg="addSp delSp modSp add del mod ord addAnim delAnim modAnim">
        <pc:chgData name="Ayushman Anupam" userId="b15752df94820b78" providerId="LiveId" clId="{0800CB72-3EF7-4963-A018-DE42E9B21437}" dt="2025-02-18T20:54:27.058" v="5491" actId="47"/>
        <pc:sldMkLst>
          <pc:docMk/>
          <pc:sldMk cId="245186368" sldId="789"/>
        </pc:sldMkLst>
      </pc:sldChg>
      <pc:sldChg chg="add del">
        <pc:chgData name="Ayushman Anupam" userId="b15752df94820b78" providerId="LiveId" clId="{0800CB72-3EF7-4963-A018-DE42E9B21437}" dt="2025-02-18T12:06:23.982" v="225"/>
        <pc:sldMkLst>
          <pc:docMk/>
          <pc:sldMk cId="2435272648" sldId="789"/>
        </pc:sldMkLst>
      </pc:sldChg>
      <pc:sldChg chg="add del">
        <pc:chgData name="Ayushman Anupam" userId="b15752df94820b78" providerId="LiveId" clId="{0800CB72-3EF7-4963-A018-DE42E9B21437}" dt="2025-02-18T20:18:55.165" v="4950" actId="47"/>
        <pc:sldMkLst>
          <pc:docMk/>
          <pc:sldMk cId="592490869" sldId="790"/>
        </pc:sldMkLst>
      </pc:sldChg>
      <pc:sldChg chg="addSp delSp modSp add mod ord modTransition delAnim modAnim">
        <pc:chgData name="Ayushman Anupam" userId="b15752df94820b78" providerId="LiveId" clId="{0800CB72-3EF7-4963-A018-DE42E9B21437}" dt="2025-02-20T10:50:08.440" v="11422" actId="14100"/>
        <pc:sldMkLst>
          <pc:docMk/>
          <pc:sldMk cId="37907740" sldId="791"/>
        </pc:sldMkLst>
        <pc:spChg chg="mod">
          <ac:chgData name="Ayushman Anupam" userId="b15752df94820b78" providerId="LiveId" clId="{0800CB72-3EF7-4963-A018-DE42E9B21437}" dt="2025-02-18T19:20:28.084" v="3790" actId="404"/>
          <ac:spMkLst>
            <pc:docMk/>
            <pc:sldMk cId="37907740" sldId="791"/>
            <ac:spMk id="2" creationId="{C43856CD-AE3F-E9FC-5998-36481572D821}"/>
          </ac:spMkLst>
        </pc:spChg>
        <pc:spChg chg="add mod">
          <ac:chgData name="Ayushman Anupam" userId="b15752df94820b78" providerId="LiveId" clId="{0800CB72-3EF7-4963-A018-DE42E9B21437}" dt="2025-02-18T21:32:17.427" v="6124" actId="164"/>
          <ac:spMkLst>
            <pc:docMk/>
            <pc:sldMk cId="37907740" sldId="791"/>
            <ac:spMk id="9" creationId="{CC90C57F-540B-686A-EF73-EC62E3CC085F}"/>
          </ac:spMkLst>
        </pc:spChg>
        <pc:spChg chg="add mod">
          <ac:chgData name="Ayushman Anupam" userId="b15752df94820b78" providerId="LiveId" clId="{0800CB72-3EF7-4963-A018-DE42E9B21437}" dt="2025-02-18T21:32:48.762" v="6125" actId="164"/>
          <ac:spMkLst>
            <pc:docMk/>
            <pc:sldMk cId="37907740" sldId="791"/>
            <ac:spMk id="10" creationId="{7CF022B2-F62B-0FE4-6198-89C6D65A88F2}"/>
          </ac:spMkLst>
        </pc:spChg>
        <pc:spChg chg="add mod">
          <ac:chgData name="Ayushman Anupam" userId="b15752df94820b78" providerId="LiveId" clId="{0800CB72-3EF7-4963-A018-DE42E9B21437}" dt="2025-02-18T21:32:17.427" v="6124" actId="164"/>
          <ac:spMkLst>
            <pc:docMk/>
            <pc:sldMk cId="37907740" sldId="791"/>
            <ac:spMk id="11" creationId="{7D84CDFA-139F-6EB6-15BB-B2F0B47EDFB7}"/>
          </ac:spMkLst>
        </pc:spChg>
        <pc:spChg chg="add mod">
          <ac:chgData name="Ayushman Anupam" userId="b15752df94820b78" providerId="LiveId" clId="{0800CB72-3EF7-4963-A018-DE42E9B21437}" dt="2025-02-18T21:32:48.762" v="6125" actId="164"/>
          <ac:spMkLst>
            <pc:docMk/>
            <pc:sldMk cId="37907740" sldId="791"/>
            <ac:spMk id="13" creationId="{1DCFBA43-60BD-F7A4-E7E8-0201D0E0E69C}"/>
          </ac:spMkLst>
        </pc:spChg>
        <pc:spChg chg="mod">
          <ac:chgData name="Ayushman Anupam" userId="b15752df94820b78" providerId="LiveId" clId="{0800CB72-3EF7-4963-A018-DE42E9B21437}" dt="2025-02-18T19:11:50.960" v="3636"/>
          <ac:spMkLst>
            <pc:docMk/>
            <pc:sldMk cId="37907740" sldId="791"/>
            <ac:spMk id="643" creationId="{8FDDD48B-72B7-277F-4D4F-86434C6ABACD}"/>
          </ac:spMkLst>
        </pc:spChg>
        <pc:spChg chg="mod">
          <ac:chgData name="Ayushman Anupam" userId="b15752df94820b78" providerId="LiveId" clId="{0800CB72-3EF7-4963-A018-DE42E9B21437}" dt="2025-02-20T10:50:08.440" v="11422" actId="14100"/>
          <ac:spMkLst>
            <pc:docMk/>
            <pc:sldMk cId="37907740" sldId="791"/>
            <ac:spMk id="645" creationId="{C52C3518-43AB-3A6E-BBF2-3FAA32A6F948}"/>
          </ac:spMkLst>
        </pc:spChg>
        <pc:spChg chg="mod">
          <ac:chgData name="Ayushman Anupam" userId="b15752df94820b78" providerId="LiveId" clId="{0800CB72-3EF7-4963-A018-DE42E9B21437}" dt="2025-02-18T19:12:00.414" v="3637"/>
          <ac:spMkLst>
            <pc:docMk/>
            <pc:sldMk cId="37907740" sldId="791"/>
            <ac:spMk id="651" creationId="{FA182E6C-C53B-6D40-AD8F-0086227D5682}"/>
          </ac:spMkLst>
        </pc:spChg>
        <pc:spChg chg="mod">
          <ac:chgData name="Ayushman Anupam" userId="b15752df94820b78" providerId="LiveId" clId="{0800CB72-3EF7-4963-A018-DE42E9B21437}" dt="2025-02-18T19:12:00.414" v="3637"/>
          <ac:spMkLst>
            <pc:docMk/>
            <pc:sldMk cId="37907740" sldId="791"/>
            <ac:spMk id="653" creationId="{09154866-56AF-689C-320E-031BE15F0831}"/>
          </ac:spMkLst>
        </pc:spChg>
        <pc:spChg chg="mod">
          <ac:chgData name="Ayushman Anupam" userId="b15752df94820b78" providerId="LiveId" clId="{0800CB72-3EF7-4963-A018-DE42E9B21437}" dt="2025-02-18T19:12:14.257" v="3638"/>
          <ac:spMkLst>
            <pc:docMk/>
            <pc:sldMk cId="37907740" sldId="791"/>
            <ac:spMk id="659" creationId="{B31DEDF6-6C9A-0887-53A3-49A8E176E067}"/>
          </ac:spMkLst>
        </pc:spChg>
        <pc:spChg chg="mod">
          <ac:chgData name="Ayushman Anupam" userId="b15752df94820b78" providerId="LiveId" clId="{0800CB72-3EF7-4963-A018-DE42E9B21437}" dt="2025-02-18T19:12:14.257" v="3638"/>
          <ac:spMkLst>
            <pc:docMk/>
            <pc:sldMk cId="37907740" sldId="791"/>
            <ac:spMk id="661" creationId="{079233B1-4100-B02C-0A03-0648EEEF3B30}"/>
          </ac:spMkLst>
        </pc:spChg>
        <pc:spChg chg="mod">
          <ac:chgData name="Ayushman Anupam" userId="b15752df94820b78" providerId="LiveId" clId="{0800CB72-3EF7-4963-A018-DE42E9B21437}" dt="2025-02-18T19:12:37.776" v="3641"/>
          <ac:spMkLst>
            <pc:docMk/>
            <pc:sldMk cId="37907740" sldId="791"/>
            <ac:spMk id="667" creationId="{EB31956E-2CC7-5DCA-191F-7AC9BF152D88}"/>
          </ac:spMkLst>
        </pc:spChg>
        <pc:spChg chg="mod">
          <ac:chgData name="Ayushman Anupam" userId="b15752df94820b78" providerId="LiveId" clId="{0800CB72-3EF7-4963-A018-DE42E9B21437}" dt="2025-02-18T19:12:37.776" v="3641"/>
          <ac:spMkLst>
            <pc:docMk/>
            <pc:sldMk cId="37907740" sldId="791"/>
            <ac:spMk id="669" creationId="{0ADBCA02-656B-211D-B5AD-358C64489FC9}"/>
          </ac:spMkLst>
        </pc:spChg>
        <pc:grpChg chg="add mod">
          <ac:chgData name="Ayushman Anupam" userId="b15752df94820b78" providerId="LiveId" clId="{0800CB72-3EF7-4963-A018-DE42E9B21437}" dt="2025-02-20T08:15:52.437" v="10230" actId="1035"/>
          <ac:grpSpMkLst>
            <pc:docMk/>
            <pc:sldMk cId="37907740" sldId="791"/>
            <ac:grpSpMk id="14" creationId="{B6CA4F20-7CE6-7A6C-716C-0DD2D5C9657A}"/>
          </ac:grpSpMkLst>
        </pc:grpChg>
        <pc:grpChg chg="add mod">
          <ac:chgData name="Ayushman Anupam" userId="b15752df94820b78" providerId="LiveId" clId="{0800CB72-3EF7-4963-A018-DE42E9B21437}" dt="2025-02-20T08:16:55.604" v="10294" actId="1037"/>
          <ac:grpSpMkLst>
            <pc:docMk/>
            <pc:sldMk cId="37907740" sldId="791"/>
            <ac:grpSpMk id="15" creationId="{5D33380B-4190-804F-813A-7F1B20AAECA3}"/>
          </ac:grpSpMkLst>
        </pc:grpChg>
        <pc:grpChg chg="mod">
          <ac:chgData name="Ayushman Anupam" userId="b15752df94820b78" providerId="LiveId" clId="{0800CB72-3EF7-4963-A018-DE42E9B21437}" dt="2025-02-18T19:11:50.960" v="3636"/>
          <ac:grpSpMkLst>
            <pc:docMk/>
            <pc:sldMk cId="37907740" sldId="791"/>
            <ac:grpSpMk id="19" creationId="{9D6F6E03-649D-B8D4-A5DE-7E723237752C}"/>
          </ac:grpSpMkLst>
        </pc:grpChg>
        <pc:grpChg chg="mod">
          <ac:chgData name="Ayushman Anupam" userId="b15752df94820b78" providerId="LiveId" clId="{0800CB72-3EF7-4963-A018-DE42E9B21437}" dt="2025-02-20T08:16:43.754" v="10277" actId="1037"/>
          <ac:grpSpMkLst>
            <pc:docMk/>
            <pc:sldMk cId="37907740" sldId="791"/>
            <ac:grpSpMk id="20" creationId="{ACD7D20B-499B-05FD-DC48-290CB0B74242}"/>
          </ac:grpSpMkLst>
        </pc:grpChg>
        <pc:grpChg chg="mod">
          <ac:chgData name="Ayushman Anupam" userId="b15752df94820b78" providerId="LiveId" clId="{0800CB72-3EF7-4963-A018-DE42E9B21437}" dt="2025-02-20T08:16:57.903" v="10297" actId="1037"/>
          <ac:grpSpMkLst>
            <pc:docMk/>
            <pc:sldMk cId="37907740" sldId="791"/>
            <ac:grpSpMk id="21" creationId="{DDDBC584-5E03-5FB6-FF50-E18A888ABF55}"/>
          </ac:grpSpMkLst>
        </pc:grpChg>
        <pc:grpChg chg="mod">
          <ac:chgData name="Ayushman Anupam" userId="b15752df94820b78" providerId="LiveId" clId="{0800CB72-3EF7-4963-A018-DE42E9B21437}" dt="2025-02-20T08:16:46.566" v="10280" actId="1037"/>
          <ac:grpSpMkLst>
            <pc:docMk/>
            <pc:sldMk cId="37907740" sldId="791"/>
            <ac:grpSpMk id="22" creationId="{EB591661-392E-879B-0AAE-668C7537E749}"/>
          </ac:grpSpMkLst>
        </pc:grpChg>
        <pc:picChg chg="add mod">
          <ac:chgData name="Ayushman Anupam" userId="b15752df94820b78" providerId="LiveId" clId="{0800CB72-3EF7-4963-A018-DE42E9B21437}" dt="2025-02-18T21:32:48.762" v="6125" actId="164"/>
          <ac:picMkLst>
            <pc:docMk/>
            <pc:sldMk cId="37907740" sldId="791"/>
            <ac:picMk id="6" creationId="{81B99103-97F4-37FB-8D63-EBFCF1E6252A}"/>
          </ac:picMkLst>
        </pc:picChg>
        <pc:picChg chg="add mod">
          <ac:chgData name="Ayushman Anupam" userId="b15752df94820b78" providerId="LiveId" clId="{0800CB72-3EF7-4963-A018-DE42E9B21437}" dt="2025-02-18T21:32:17.427" v="6124" actId="164"/>
          <ac:picMkLst>
            <pc:docMk/>
            <pc:sldMk cId="37907740" sldId="791"/>
            <ac:picMk id="8" creationId="{F00E5A58-B9C7-1A4B-B6B1-C247DFEB4C61}"/>
          </ac:picMkLst>
        </pc:picChg>
        <pc:picChg chg="mod">
          <ac:chgData name="Ayushman Anupam" userId="b15752df94820b78" providerId="LiveId" clId="{0800CB72-3EF7-4963-A018-DE42E9B21437}" dt="2025-02-18T19:11:50.960" v="3636"/>
          <ac:picMkLst>
            <pc:docMk/>
            <pc:sldMk cId="37907740" sldId="791"/>
            <ac:picMk id="639" creationId="{5372D778-89EC-9884-EC5E-A28ACD5E6720}"/>
          </ac:picMkLst>
        </pc:picChg>
        <pc:picChg chg="mod">
          <ac:chgData name="Ayushman Anupam" userId="b15752df94820b78" providerId="LiveId" clId="{0800CB72-3EF7-4963-A018-DE42E9B21437}" dt="2025-02-18T19:12:00.414" v="3637"/>
          <ac:picMkLst>
            <pc:docMk/>
            <pc:sldMk cId="37907740" sldId="791"/>
            <ac:picMk id="647" creationId="{E52BB76F-DBF0-2119-C81E-EAEABEF913F1}"/>
          </ac:picMkLst>
        </pc:picChg>
        <pc:picChg chg="mod">
          <ac:chgData name="Ayushman Anupam" userId="b15752df94820b78" providerId="LiveId" clId="{0800CB72-3EF7-4963-A018-DE42E9B21437}" dt="2025-02-18T19:12:14.257" v="3638"/>
          <ac:picMkLst>
            <pc:docMk/>
            <pc:sldMk cId="37907740" sldId="791"/>
            <ac:picMk id="655" creationId="{FD8105FE-B414-8E6B-1A3F-9F59B18B26BE}"/>
          </ac:picMkLst>
        </pc:picChg>
        <pc:picChg chg="mod">
          <ac:chgData name="Ayushman Anupam" userId="b15752df94820b78" providerId="LiveId" clId="{0800CB72-3EF7-4963-A018-DE42E9B21437}" dt="2025-02-20T08:16:21.497" v="10241" actId="1035"/>
          <ac:picMkLst>
            <pc:docMk/>
            <pc:sldMk cId="37907740" sldId="791"/>
            <ac:picMk id="663" creationId="{779AB365-E589-6608-7BEB-5D84892C05BA}"/>
          </ac:picMkLst>
        </pc:picChg>
      </pc:sldChg>
      <pc:sldChg chg="new add del">
        <pc:chgData name="Ayushman Anupam" userId="b15752df94820b78" providerId="LiveId" clId="{0800CB72-3EF7-4963-A018-DE42E9B21437}" dt="2025-02-18T18:14:51.930" v="2194" actId="47"/>
        <pc:sldMkLst>
          <pc:docMk/>
          <pc:sldMk cId="2824691412" sldId="791"/>
        </pc:sldMkLst>
      </pc:sldChg>
      <pc:sldChg chg="addSp delSp modSp add mod modTransition modAnim">
        <pc:chgData name="Ayushman Anupam" userId="b15752df94820b78" providerId="LiveId" clId="{0800CB72-3EF7-4963-A018-DE42E9B21437}" dt="2025-02-20T14:04:18.926" v="12304" actId="14100"/>
        <pc:sldMkLst>
          <pc:docMk/>
          <pc:sldMk cId="936973394" sldId="792"/>
        </pc:sldMkLst>
        <pc:spChg chg="mod">
          <ac:chgData name="Ayushman Anupam" userId="b15752df94820b78" providerId="LiveId" clId="{0800CB72-3EF7-4963-A018-DE42E9B21437}" dt="2025-02-20T14:04:18.926" v="12304" actId="14100"/>
          <ac:spMkLst>
            <pc:docMk/>
            <pc:sldMk cId="936973394" sldId="792"/>
            <ac:spMk id="2" creationId="{5446D627-0154-79F2-4C58-B410AAC00651}"/>
          </ac:spMkLst>
        </pc:spChg>
        <pc:spChg chg="mod topLvl">
          <ac:chgData name="Ayushman Anupam" userId="b15752df94820b78" providerId="LiveId" clId="{0800CB72-3EF7-4963-A018-DE42E9B21437}" dt="2025-02-20T11:31:31.263" v="12101" actId="20577"/>
          <ac:spMkLst>
            <pc:docMk/>
            <pc:sldMk cId="936973394" sldId="792"/>
            <ac:spMk id="4" creationId="{13AACD34-D2FC-04BB-D4E2-D2720802E4E8}"/>
          </ac:spMkLst>
        </pc:spChg>
        <pc:spChg chg="mod topLvl">
          <ac:chgData name="Ayushman Anupam" userId="b15752df94820b78" providerId="LiveId" clId="{0800CB72-3EF7-4963-A018-DE42E9B21437}" dt="2025-02-20T09:46:31.109" v="10719" actId="164"/>
          <ac:spMkLst>
            <pc:docMk/>
            <pc:sldMk cId="936973394" sldId="792"/>
            <ac:spMk id="5" creationId="{2983489F-A2A4-AE64-F752-BD51D78F4F0A}"/>
          </ac:spMkLst>
        </pc:spChg>
        <pc:spChg chg="mod topLvl">
          <ac:chgData name="Ayushman Anupam" userId="b15752df94820b78" providerId="LiveId" clId="{0800CB72-3EF7-4963-A018-DE42E9B21437}" dt="2025-02-20T09:46:31.109" v="10719" actId="164"/>
          <ac:spMkLst>
            <pc:docMk/>
            <pc:sldMk cId="936973394" sldId="792"/>
            <ac:spMk id="6" creationId="{56D15921-51D1-59A8-9023-EC4CA7EDE2C6}"/>
          </ac:spMkLst>
        </pc:spChg>
        <pc:spChg chg="add del mod topLvl">
          <ac:chgData name="Ayushman Anupam" userId="b15752df94820b78" providerId="LiveId" clId="{0800CB72-3EF7-4963-A018-DE42E9B21437}" dt="2025-02-20T09:46:31.109" v="10719" actId="164"/>
          <ac:spMkLst>
            <pc:docMk/>
            <pc:sldMk cId="936973394" sldId="792"/>
            <ac:spMk id="7" creationId="{A4DD8147-500F-EC8B-8DA1-FED55534D3F1}"/>
          </ac:spMkLst>
        </pc:spChg>
        <pc:grpChg chg="add mod">
          <ac:chgData name="Ayushman Anupam" userId="b15752df94820b78" providerId="LiveId" clId="{0800CB72-3EF7-4963-A018-DE42E9B21437}" dt="2025-02-20T09:46:31.109" v="10719" actId="164"/>
          <ac:grpSpMkLst>
            <pc:docMk/>
            <pc:sldMk cId="936973394" sldId="792"/>
            <ac:grpSpMk id="3" creationId="{9F279EC0-3E4D-375D-3206-9572D9DB0C87}"/>
          </ac:grpSpMkLst>
        </pc:grpChg>
      </pc:sldChg>
      <pc:sldChg chg="addSp delSp modSp add mod modTransition delAnim modAnim">
        <pc:chgData name="Ayushman Anupam" userId="b15752df94820b78" providerId="LiveId" clId="{0800CB72-3EF7-4963-A018-DE42E9B21437}" dt="2025-02-20T09:47:24.326" v="10726"/>
        <pc:sldMkLst>
          <pc:docMk/>
          <pc:sldMk cId="500056518" sldId="793"/>
        </pc:sldMkLst>
        <pc:spChg chg="mod">
          <ac:chgData name="Ayushman Anupam" userId="b15752df94820b78" providerId="LiveId" clId="{0800CB72-3EF7-4963-A018-DE42E9B21437}" dt="2025-02-18T21:30:20.293" v="6111" actId="1076"/>
          <ac:spMkLst>
            <pc:docMk/>
            <pc:sldMk cId="500056518" sldId="793"/>
            <ac:spMk id="2" creationId="{EB6325F8-517A-D53E-781B-1EF1001A7DF4}"/>
          </ac:spMkLst>
        </pc:spChg>
        <pc:spChg chg="mod topLvl">
          <ac:chgData name="Ayushman Anupam" userId="b15752df94820b78" providerId="LiveId" clId="{0800CB72-3EF7-4963-A018-DE42E9B21437}" dt="2025-02-20T08:11:34.969" v="9975" actId="1038"/>
          <ac:spMkLst>
            <pc:docMk/>
            <pc:sldMk cId="500056518" sldId="793"/>
            <ac:spMk id="13" creationId="{BE001474-CCDC-C6D0-7A6B-ABC724DF3891}"/>
          </ac:spMkLst>
        </pc:spChg>
        <pc:spChg chg="mod">
          <ac:chgData name="Ayushman Anupam" userId="b15752df94820b78" providerId="LiveId" clId="{0800CB72-3EF7-4963-A018-DE42E9B21437}" dt="2025-02-20T08:11:30.541" v="9972" actId="164"/>
          <ac:spMkLst>
            <pc:docMk/>
            <pc:sldMk cId="500056518" sldId="793"/>
            <ac:spMk id="14" creationId="{B94D5882-EEA7-A63E-A631-580FFF9048FD}"/>
          </ac:spMkLst>
        </pc:spChg>
        <pc:spChg chg="mod">
          <ac:chgData name="Ayushman Anupam" userId="b15752df94820b78" providerId="LiveId" clId="{0800CB72-3EF7-4963-A018-DE42E9B21437}" dt="2025-02-18T21:30:10.774" v="6109" actId="165"/>
          <ac:spMkLst>
            <pc:docMk/>
            <pc:sldMk cId="500056518" sldId="793"/>
            <ac:spMk id="15" creationId="{B9CECDCC-E295-3364-82C0-21F740F69DAE}"/>
          </ac:spMkLst>
        </pc:spChg>
        <pc:spChg chg="mod topLvl">
          <ac:chgData name="Ayushman Anupam" userId="b15752df94820b78" providerId="LiveId" clId="{0800CB72-3EF7-4963-A018-DE42E9B21437}" dt="2025-02-20T08:11:30.541" v="9972" actId="164"/>
          <ac:spMkLst>
            <pc:docMk/>
            <pc:sldMk cId="500056518" sldId="793"/>
            <ac:spMk id="16" creationId="{9FEDD08A-2A68-B316-00CA-9923AF8C884D}"/>
          </ac:spMkLst>
        </pc:spChg>
        <pc:spChg chg="mod">
          <ac:chgData name="Ayushman Anupam" userId="b15752df94820b78" providerId="LiveId" clId="{0800CB72-3EF7-4963-A018-DE42E9B21437}" dt="2025-02-18T21:30:10.774" v="6109" actId="165"/>
          <ac:spMkLst>
            <pc:docMk/>
            <pc:sldMk cId="500056518" sldId="793"/>
            <ac:spMk id="17" creationId="{05E70033-781D-9ED5-E86B-538F760D0A1F}"/>
          </ac:spMkLst>
        </pc:spChg>
        <pc:spChg chg="mod">
          <ac:chgData name="Ayushman Anupam" userId="b15752df94820b78" providerId="LiveId" clId="{0800CB72-3EF7-4963-A018-DE42E9B21437}" dt="2025-02-18T21:28:57.559" v="6104" actId="164"/>
          <ac:spMkLst>
            <pc:docMk/>
            <pc:sldMk cId="500056518" sldId="793"/>
            <ac:spMk id="18" creationId="{30AF5C4E-4CC9-DFFA-CF8A-ADD138B40AF9}"/>
          </ac:spMkLst>
        </pc:spChg>
        <pc:spChg chg="mod">
          <ac:chgData name="Ayushman Anupam" userId="b15752df94820b78" providerId="LiveId" clId="{0800CB72-3EF7-4963-A018-DE42E9B21437}" dt="2025-02-20T08:12:58.264" v="9992" actId="1037"/>
          <ac:spMkLst>
            <pc:docMk/>
            <pc:sldMk cId="500056518" sldId="793"/>
            <ac:spMk id="19" creationId="{A2B26EB5-2517-B5D7-1E62-F3D53E77A012}"/>
          </ac:spMkLst>
        </pc:spChg>
        <pc:spChg chg="mod topLvl">
          <ac:chgData name="Ayushman Anupam" userId="b15752df94820b78" providerId="LiveId" clId="{0800CB72-3EF7-4963-A018-DE42E9B21437}" dt="2025-02-18T21:28:57.559" v="6104" actId="164"/>
          <ac:spMkLst>
            <pc:docMk/>
            <pc:sldMk cId="500056518" sldId="793"/>
            <ac:spMk id="20" creationId="{6AC59A51-99C0-34C0-F707-2E9977F56A70}"/>
          </ac:spMkLst>
        </pc:spChg>
        <pc:spChg chg="mod">
          <ac:chgData name="Ayushman Anupam" userId="b15752df94820b78" providerId="LiveId" clId="{0800CB72-3EF7-4963-A018-DE42E9B21437}" dt="2025-02-20T08:13:01.665" v="9999" actId="1037"/>
          <ac:spMkLst>
            <pc:docMk/>
            <pc:sldMk cId="500056518" sldId="793"/>
            <ac:spMk id="21" creationId="{61AAABD7-E86D-F06C-92AA-F138D5922F01}"/>
          </ac:spMkLst>
        </pc:spChg>
        <pc:spChg chg="mod topLvl">
          <ac:chgData name="Ayushman Anupam" userId="b15752df94820b78" providerId="LiveId" clId="{0800CB72-3EF7-4963-A018-DE42E9B21437}" dt="2025-02-18T21:28:57.559" v="6104" actId="164"/>
          <ac:spMkLst>
            <pc:docMk/>
            <pc:sldMk cId="500056518" sldId="793"/>
            <ac:spMk id="22" creationId="{3C9BB997-9C1F-C1AA-6679-4835BA191E09}"/>
          </ac:spMkLst>
        </pc:spChg>
        <pc:spChg chg="mod">
          <ac:chgData name="Ayushman Anupam" userId="b15752df94820b78" providerId="LiveId" clId="{0800CB72-3EF7-4963-A018-DE42E9B21437}" dt="2025-02-18T21:29:21.116" v="6107" actId="165"/>
          <ac:spMkLst>
            <pc:docMk/>
            <pc:sldMk cId="500056518" sldId="793"/>
            <ac:spMk id="23" creationId="{4445853B-292E-FD8C-AC1A-D4E0EBE4B32B}"/>
          </ac:spMkLst>
        </pc:spChg>
        <pc:spChg chg="mod topLvl">
          <ac:chgData name="Ayushman Anupam" userId="b15752df94820b78" providerId="LiveId" clId="{0800CB72-3EF7-4963-A018-DE42E9B21437}" dt="2025-02-20T08:14:18.622" v="10095" actId="1038"/>
          <ac:spMkLst>
            <pc:docMk/>
            <pc:sldMk cId="500056518" sldId="793"/>
            <ac:spMk id="24" creationId="{2BA9C271-78AF-7DA3-0692-A5EDD54FE20A}"/>
          </ac:spMkLst>
        </pc:spChg>
        <pc:spChg chg="mod topLvl">
          <ac:chgData name="Ayushman Anupam" userId="b15752df94820b78" providerId="LiveId" clId="{0800CB72-3EF7-4963-A018-DE42E9B21437}" dt="2025-02-18T21:29:21.116" v="6107" actId="165"/>
          <ac:spMkLst>
            <pc:docMk/>
            <pc:sldMk cId="500056518" sldId="793"/>
            <ac:spMk id="25" creationId="{776CA0C7-788F-3331-5A03-8113DCE56001}"/>
          </ac:spMkLst>
        </pc:spChg>
        <pc:spChg chg="mod topLvl">
          <ac:chgData name="Ayushman Anupam" userId="b15752df94820b78" providerId="LiveId" clId="{0800CB72-3EF7-4963-A018-DE42E9B21437}" dt="2025-02-20T08:14:22.773" v="10106" actId="1037"/>
          <ac:spMkLst>
            <pc:docMk/>
            <pc:sldMk cId="500056518" sldId="793"/>
            <ac:spMk id="26" creationId="{37C14367-63FE-E5E3-2718-580AFAF36941}"/>
          </ac:spMkLst>
        </pc:spChg>
        <pc:spChg chg="mod">
          <ac:chgData name="Ayushman Anupam" userId="b15752df94820b78" providerId="LiveId" clId="{0800CB72-3EF7-4963-A018-DE42E9B21437}" dt="2025-02-18T21:29:21.116" v="6107" actId="165"/>
          <ac:spMkLst>
            <pc:docMk/>
            <pc:sldMk cId="500056518" sldId="793"/>
            <ac:spMk id="27" creationId="{E1EE6933-EFB9-CDC4-3565-F436A2D0F23B}"/>
          </ac:spMkLst>
        </pc:spChg>
        <pc:spChg chg="mod topLvl">
          <ac:chgData name="Ayushman Anupam" userId="b15752df94820b78" providerId="LiveId" clId="{0800CB72-3EF7-4963-A018-DE42E9B21437}" dt="2025-02-18T21:30:38.836" v="6112" actId="164"/>
          <ac:spMkLst>
            <pc:docMk/>
            <pc:sldMk cId="500056518" sldId="793"/>
            <ac:spMk id="28" creationId="{B44CF9B9-FEC8-33D4-FF10-A5225377665B}"/>
          </ac:spMkLst>
        </pc:spChg>
        <pc:spChg chg="mod topLvl">
          <ac:chgData name="Ayushman Anupam" userId="b15752df94820b78" providerId="LiveId" clId="{0800CB72-3EF7-4963-A018-DE42E9B21437}" dt="2025-02-20T08:14:28.275" v="10124" actId="1038"/>
          <ac:spMkLst>
            <pc:docMk/>
            <pc:sldMk cId="500056518" sldId="793"/>
            <ac:spMk id="29" creationId="{7A1AF89F-9915-F64E-AC9D-B7D41F07C5CC}"/>
          </ac:spMkLst>
        </pc:spChg>
        <pc:spChg chg="mod topLvl">
          <ac:chgData name="Ayushman Anupam" userId="b15752df94820b78" providerId="LiveId" clId="{0800CB72-3EF7-4963-A018-DE42E9B21437}" dt="2025-02-18T21:30:38.836" v="6112" actId="164"/>
          <ac:spMkLst>
            <pc:docMk/>
            <pc:sldMk cId="500056518" sldId="793"/>
            <ac:spMk id="30" creationId="{5F97D561-0D8B-F029-DB23-BD558AA84354}"/>
          </ac:spMkLst>
        </pc:spChg>
        <pc:spChg chg="mod">
          <ac:chgData name="Ayushman Anupam" userId="b15752df94820b78" providerId="LiveId" clId="{0800CB72-3EF7-4963-A018-DE42E9B21437}" dt="2025-02-20T08:14:32.310" v="10141" actId="1038"/>
          <ac:spMkLst>
            <pc:docMk/>
            <pc:sldMk cId="500056518" sldId="793"/>
            <ac:spMk id="31" creationId="{B136FC28-FF58-85B1-667A-783921CC0B07}"/>
          </ac:spMkLst>
        </pc:spChg>
        <pc:spChg chg="mod topLvl">
          <ac:chgData name="Ayushman Anupam" userId="b15752df94820b78" providerId="LiveId" clId="{0800CB72-3EF7-4963-A018-DE42E9B21437}" dt="2025-02-18T21:30:38.836" v="6112" actId="164"/>
          <ac:spMkLst>
            <pc:docMk/>
            <pc:sldMk cId="500056518" sldId="793"/>
            <ac:spMk id="32" creationId="{94450E2B-A946-401C-900B-7ED52364D8DB}"/>
          </ac:spMkLst>
        </pc:spChg>
        <pc:spChg chg="mod">
          <ac:chgData name="Ayushman Anupam" userId="b15752df94820b78" providerId="LiveId" clId="{0800CB72-3EF7-4963-A018-DE42E9B21437}" dt="2025-02-20T08:14:37.770" v="10168" actId="1037"/>
          <ac:spMkLst>
            <pc:docMk/>
            <pc:sldMk cId="500056518" sldId="793"/>
            <ac:spMk id="33" creationId="{CADA3B3F-A0C3-B771-9287-CAA9AC869FE5}"/>
          </ac:spMkLst>
        </pc:spChg>
        <pc:spChg chg="mod topLvl">
          <ac:chgData name="Ayushman Anupam" userId="b15752df94820b78" providerId="LiveId" clId="{0800CB72-3EF7-4963-A018-DE42E9B21437}" dt="2025-02-18T21:30:38.836" v="6112" actId="164"/>
          <ac:spMkLst>
            <pc:docMk/>
            <pc:sldMk cId="500056518" sldId="793"/>
            <ac:spMk id="34" creationId="{092665C4-51C0-2B1B-8908-F9B7B157AA50}"/>
          </ac:spMkLst>
        </pc:spChg>
        <pc:grpChg chg="add mod">
          <ac:chgData name="Ayushman Anupam" userId="b15752df94820b78" providerId="LiveId" clId="{0800CB72-3EF7-4963-A018-DE42E9B21437}" dt="2025-02-20T08:13:37.067" v="10065" actId="1037"/>
          <ac:grpSpMkLst>
            <pc:docMk/>
            <pc:sldMk cId="500056518" sldId="793"/>
            <ac:grpSpMk id="6" creationId="{115C2A8B-EB91-1B3E-89CE-3B53FC0D0402}"/>
          </ac:grpSpMkLst>
        </pc:grpChg>
        <pc:grpChg chg="add mod">
          <ac:chgData name="Ayushman Anupam" userId="b15752df94820b78" providerId="LiveId" clId="{0800CB72-3EF7-4963-A018-DE42E9B21437}" dt="2025-02-20T08:13:40.708" v="10068" actId="1038"/>
          <ac:grpSpMkLst>
            <pc:docMk/>
            <pc:sldMk cId="500056518" sldId="793"/>
            <ac:grpSpMk id="7" creationId="{9CD45E7B-76F2-2FE9-AE15-BA267D5B2573}"/>
          </ac:grpSpMkLst>
        </pc:grpChg>
        <pc:grpChg chg="add mod">
          <ac:chgData name="Ayushman Anupam" userId="b15752df94820b78" providerId="LiveId" clId="{0800CB72-3EF7-4963-A018-DE42E9B21437}" dt="2025-02-20T08:14:02.169" v="10075" actId="164"/>
          <ac:grpSpMkLst>
            <pc:docMk/>
            <pc:sldMk cId="500056518" sldId="793"/>
            <ac:grpSpMk id="8" creationId="{15BB9DCC-E8D3-7140-DF70-D20167B1ADEB}"/>
          </ac:grpSpMkLst>
        </pc:grpChg>
        <pc:grpChg chg="add mod">
          <ac:chgData name="Ayushman Anupam" userId="b15752df94820b78" providerId="LiveId" clId="{0800CB72-3EF7-4963-A018-DE42E9B21437}" dt="2025-02-20T08:14:12.104" v="10076" actId="164"/>
          <ac:grpSpMkLst>
            <pc:docMk/>
            <pc:sldMk cId="500056518" sldId="793"/>
            <ac:grpSpMk id="9" creationId="{BF0D42D3-B3F2-7547-504E-5E9E453A7806}"/>
          </ac:grpSpMkLst>
        </pc:grpChg>
        <pc:grpChg chg="add mod topLvl">
          <ac:chgData name="Ayushman Anupam" userId="b15752df94820b78" providerId="LiveId" clId="{0800CB72-3EF7-4963-A018-DE42E9B21437}" dt="2025-02-20T08:11:30.541" v="9972" actId="164"/>
          <ac:grpSpMkLst>
            <pc:docMk/>
            <pc:sldMk cId="500056518" sldId="793"/>
            <ac:grpSpMk id="35" creationId="{B2C3C72C-8114-774E-2933-10D566097A07}"/>
          </ac:grpSpMkLst>
        </pc:grpChg>
        <pc:grpChg chg="add mod">
          <ac:chgData name="Ayushman Anupam" userId="b15752df94820b78" providerId="LiveId" clId="{0800CB72-3EF7-4963-A018-DE42E9B21437}" dt="2025-02-20T08:11:49.327" v="9984" actId="164"/>
          <ac:grpSpMkLst>
            <pc:docMk/>
            <pc:sldMk cId="500056518" sldId="793"/>
            <ac:grpSpMk id="36" creationId="{C1713122-BC6A-A9D6-84D1-58F4FDC93719}"/>
          </ac:grpSpMkLst>
        </pc:grpChg>
        <pc:grpChg chg="add mod topLvl">
          <ac:chgData name="Ayushman Anupam" userId="b15752df94820b78" providerId="LiveId" clId="{0800CB72-3EF7-4963-A018-DE42E9B21437}" dt="2025-02-20T08:14:12.104" v="10076" actId="164"/>
          <ac:grpSpMkLst>
            <pc:docMk/>
            <pc:sldMk cId="500056518" sldId="793"/>
            <ac:grpSpMk id="37" creationId="{DCBE4B1B-1D2C-5BA6-BB88-CC9C7CD309CA}"/>
          </ac:grpSpMkLst>
        </pc:grpChg>
        <pc:grpChg chg="add mod">
          <ac:chgData name="Ayushman Anupam" userId="b15752df94820b78" providerId="LiveId" clId="{0800CB72-3EF7-4963-A018-DE42E9B21437}" dt="2025-02-20T08:14:02.169" v="10075" actId="164"/>
          <ac:grpSpMkLst>
            <pc:docMk/>
            <pc:sldMk cId="500056518" sldId="793"/>
            <ac:grpSpMk id="40" creationId="{FF69386A-4CBB-FD87-671F-616CC6BDF107}"/>
          </ac:grpSpMkLst>
        </pc:grpChg>
        <pc:picChg chg="add mod ord">
          <ac:chgData name="Ayushman Anupam" userId="b15752df94820b78" providerId="LiveId" clId="{0800CB72-3EF7-4963-A018-DE42E9B21437}" dt="2025-02-18T19:41:09.080" v="4034" actId="167"/>
          <ac:picMkLst>
            <pc:docMk/>
            <pc:sldMk cId="500056518" sldId="793"/>
            <ac:picMk id="11" creationId="{6C66014A-D536-B111-2896-56C264C210A9}"/>
          </ac:picMkLst>
        </pc:picChg>
      </pc:sldChg>
      <pc:sldChg chg="add del">
        <pc:chgData name="Ayushman Anupam" userId="b15752df94820b78" providerId="LiveId" clId="{0800CB72-3EF7-4963-A018-DE42E9B21437}" dt="2025-02-18T19:26:07.527" v="3814" actId="2890"/>
        <pc:sldMkLst>
          <pc:docMk/>
          <pc:sldMk cId="4037896016" sldId="793"/>
        </pc:sldMkLst>
      </pc:sldChg>
      <pc:sldChg chg="addSp delSp modSp new mod modTransition setBg modAnim">
        <pc:chgData name="Ayushman Anupam" userId="b15752df94820b78" providerId="LiveId" clId="{0800CB72-3EF7-4963-A018-DE42E9B21437}" dt="2025-02-20T09:47:48.243" v="10730"/>
        <pc:sldMkLst>
          <pc:docMk/>
          <pc:sldMk cId="1026891861" sldId="794"/>
        </pc:sldMkLst>
        <pc:spChg chg="add mod">
          <ac:chgData name="Ayushman Anupam" userId="b15752df94820b78" providerId="LiveId" clId="{0800CB72-3EF7-4963-A018-DE42E9B21437}" dt="2025-02-20T09:23:03.454" v="10609" actId="1036"/>
          <ac:spMkLst>
            <pc:docMk/>
            <pc:sldMk cId="1026891861" sldId="794"/>
            <ac:spMk id="7" creationId="{310EBE22-9CFE-1852-895C-75EA2C4BD2C5}"/>
          </ac:spMkLst>
        </pc:spChg>
        <pc:picChg chg="add mod">
          <ac:chgData name="Ayushman Anupam" userId="b15752df94820b78" providerId="LiveId" clId="{0800CB72-3EF7-4963-A018-DE42E9B21437}" dt="2025-02-20T09:23:08.382" v="10624" actId="1035"/>
          <ac:picMkLst>
            <pc:docMk/>
            <pc:sldMk cId="1026891861" sldId="794"/>
            <ac:picMk id="5" creationId="{A5518517-CBCF-4C9B-9B2D-92B416D1665B}"/>
          </ac:picMkLst>
        </pc:picChg>
        <pc:picChg chg="add mod ord">
          <ac:chgData name="Ayushman Anupam" userId="b15752df94820b78" providerId="LiveId" clId="{0800CB72-3EF7-4963-A018-DE42E9B21437}" dt="2025-02-18T19:45:00.743" v="4049" actId="167"/>
          <ac:picMkLst>
            <pc:docMk/>
            <pc:sldMk cId="1026891861" sldId="794"/>
            <ac:picMk id="6" creationId="{3343A204-3D98-8A49-7B10-F65C10A2DF69}"/>
          </ac:picMkLst>
        </pc:picChg>
      </pc:sldChg>
      <pc:sldChg chg="modSp add mod modTransition modAnim">
        <pc:chgData name="Ayushman Anupam" userId="b15752df94820b78" providerId="LiveId" clId="{0800CB72-3EF7-4963-A018-DE42E9B21437}" dt="2025-02-20T09:48:05.439" v="10733"/>
        <pc:sldMkLst>
          <pc:docMk/>
          <pc:sldMk cId="2669724130" sldId="795"/>
        </pc:sldMkLst>
        <pc:spChg chg="mod">
          <ac:chgData name="Ayushman Anupam" userId="b15752df94820b78" providerId="LiveId" clId="{0800CB72-3EF7-4963-A018-DE42E9B21437}" dt="2025-02-20T08:15:41.438" v="10216" actId="1076"/>
          <ac:spMkLst>
            <pc:docMk/>
            <pc:sldMk cId="2669724130" sldId="795"/>
            <ac:spMk id="2" creationId="{F44DA79D-285A-2185-0F59-6BDE666851C1}"/>
          </ac:spMkLst>
        </pc:spChg>
        <pc:grpChg chg="mod">
          <ac:chgData name="Ayushman Anupam" userId="b15752df94820b78" providerId="LiveId" clId="{0800CB72-3EF7-4963-A018-DE42E9B21437}" dt="2025-02-20T08:15:23.785" v="10212" actId="1076"/>
          <ac:grpSpMkLst>
            <pc:docMk/>
            <pc:sldMk cId="2669724130" sldId="795"/>
            <ac:grpSpMk id="19" creationId="{8DF4C095-B826-177E-E092-4DC56B60161C}"/>
          </ac:grpSpMkLst>
        </pc:grpChg>
        <pc:grpChg chg="mod">
          <ac:chgData name="Ayushman Anupam" userId="b15752df94820b78" providerId="LiveId" clId="{0800CB72-3EF7-4963-A018-DE42E9B21437}" dt="2025-02-20T08:15:34.565" v="10215" actId="1076"/>
          <ac:grpSpMkLst>
            <pc:docMk/>
            <pc:sldMk cId="2669724130" sldId="795"/>
            <ac:grpSpMk id="20" creationId="{C088BC13-62FD-77DC-22A6-5BDE105164F0}"/>
          </ac:grpSpMkLst>
        </pc:grpChg>
        <pc:grpChg chg="mod">
          <ac:chgData name="Ayushman Anupam" userId="b15752df94820b78" providerId="LiveId" clId="{0800CB72-3EF7-4963-A018-DE42E9B21437}" dt="2025-02-20T08:15:20.397" v="10210" actId="1076"/>
          <ac:grpSpMkLst>
            <pc:docMk/>
            <pc:sldMk cId="2669724130" sldId="795"/>
            <ac:grpSpMk id="21" creationId="{6AF85D9F-B26B-218E-8429-D863A0E1D5B1}"/>
          </ac:grpSpMkLst>
        </pc:grpChg>
        <pc:grpChg chg="mod">
          <ac:chgData name="Ayushman Anupam" userId="b15752df94820b78" providerId="LiveId" clId="{0800CB72-3EF7-4963-A018-DE42E9B21437}" dt="2025-02-20T08:15:13.618" v="10208" actId="1035"/>
          <ac:grpSpMkLst>
            <pc:docMk/>
            <pc:sldMk cId="2669724130" sldId="795"/>
            <ac:grpSpMk id="22" creationId="{A078165B-B3EA-8237-2FE3-45A2B1AF6DB4}"/>
          </ac:grpSpMkLst>
        </pc:grpChg>
      </pc:sldChg>
      <pc:sldChg chg="add del setBg">
        <pc:chgData name="Ayushman Anupam" userId="b15752df94820b78" providerId="LiveId" clId="{0800CB72-3EF7-4963-A018-DE42E9B21437}" dt="2025-02-18T20:26:15.290" v="5014"/>
        <pc:sldMkLst>
          <pc:docMk/>
          <pc:sldMk cId="326160494" sldId="796"/>
        </pc:sldMkLst>
      </pc:sldChg>
      <pc:sldChg chg="addSp delSp modSp add mod ord modTransition modAnim">
        <pc:chgData name="Ayushman Anupam" userId="b15752df94820b78" providerId="LiveId" clId="{0800CB72-3EF7-4963-A018-DE42E9B21437}" dt="2025-02-20T14:04:28.703" v="12305" actId="14100"/>
        <pc:sldMkLst>
          <pc:docMk/>
          <pc:sldMk cId="2634109687" sldId="796"/>
        </pc:sldMkLst>
        <pc:spChg chg="mod">
          <ac:chgData name="Ayushman Anupam" userId="b15752df94820b78" providerId="LiveId" clId="{0800CB72-3EF7-4963-A018-DE42E9B21437}" dt="2025-02-20T14:04:28.703" v="12305" actId="14100"/>
          <ac:spMkLst>
            <pc:docMk/>
            <pc:sldMk cId="2634109687" sldId="796"/>
            <ac:spMk id="2" creationId="{B2D9B8DB-F9E0-C771-E8BC-12AC0ED2BF14}"/>
          </ac:spMkLst>
        </pc:spChg>
        <pc:spChg chg="mod">
          <ac:chgData name="Ayushman Anupam" userId="b15752df94820b78" providerId="LiveId" clId="{0800CB72-3EF7-4963-A018-DE42E9B21437}" dt="2025-02-20T09:42:47.228" v="10695" actId="164"/>
          <ac:spMkLst>
            <pc:docMk/>
            <pc:sldMk cId="2634109687" sldId="796"/>
            <ac:spMk id="9" creationId="{5638EE43-1FEE-3645-2B72-73D2182FBCB4}"/>
          </ac:spMkLst>
        </pc:spChg>
        <pc:spChg chg="mod">
          <ac:chgData name="Ayushman Anupam" userId="b15752df94820b78" providerId="LiveId" clId="{0800CB72-3EF7-4963-A018-DE42E9B21437}" dt="2025-02-20T09:42:55.764" v="10696" actId="164"/>
          <ac:spMkLst>
            <pc:docMk/>
            <pc:sldMk cId="2634109687" sldId="796"/>
            <ac:spMk id="10" creationId="{280116E3-C25F-4382-961E-974954674A63}"/>
          </ac:spMkLst>
        </pc:spChg>
        <pc:spChg chg="mod">
          <ac:chgData name="Ayushman Anupam" userId="b15752df94820b78" providerId="LiveId" clId="{0800CB72-3EF7-4963-A018-DE42E9B21437}" dt="2025-02-20T09:42:47.228" v="10695" actId="164"/>
          <ac:spMkLst>
            <pc:docMk/>
            <pc:sldMk cId="2634109687" sldId="796"/>
            <ac:spMk id="11" creationId="{AEAAFEC0-7A6F-A7FF-D4AC-09E2B89151F9}"/>
          </ac:spMkLst>
        </pc:spChg>
        <pc:spChg chg="mod">
          <ac:chgData name="Ayushman Anupam" userId="b15752df94820b78" providerId="LiveId" clId="{0800CB72-3EF7-4963-A018-DE42E9B21437}" dt="2025-02-20T09:42:55.764" v="10696" actId="164"/>
          <ac:spMkLst>
            <pc:docMk/>
            <pc:sldMk cId="2634109687" sldId="796"/>
            <ac:spMk id="13" creationId="{2495C211-FDBA-F1A8-BB57-1249AA7BF35F}"/>
          </ac:spMkLst>
        </pc:spChg>
        <pc:spChg chg="mod">
          <ac:chgData name="Ayushman Anupam" userId="b15752df94820b78" providerId="LiveId" clId="{0800CB72-3EF7-4963-A018-DE42E9B21437}" dt="2025-02-18T20:28:34.618" v="5035" actId="20577"/>
          <ac:spMkLst>
            <pc:docMk/>
            <pc:sldMk cId="2634109687" sldId="796"/>
            <ac:spMk id="643" creationId="{6ED21D80-C1F1-C051-EA8B-7CB0793FBE77}"/>
          </ac:spMkLst>
        </pc:spChg>
        <pc:spChg chg="mod">
          <ac:chgData name="Ayushman Anupam" userId="b15752df94820b78" providerId="LiveId" clId="{0800CB72-3EF7-4963-A018-DE42E9B21437}" dt="2025-02-18T20:28:54.016" v="5039" actId="20577"/>
          <ac:spMkLst>
            <pc:docMk/>
            <pc:sldMk cId="2634109687" sldId="796"/>
            <ac:spMk id="645" creationId="{869A3B16-5651-BEE4-B2B4-3CDDE205535C}"/>
          </ac:spMkLst>
        </pc:spChg>
        <pc:spChg chg="mod">
          <ac:chgData name="Ayushman Anupam" userId="b15752df94820b78" providerId="LiveId" clId="{0800CB72-3EF7-4963-A018-DE42E9B21437}" dt="2025-02-18T20:32:34.074" v="5119"/>
          <ac:spMkLst>
            <pc:docMk/>
            <pc:sldMk cId="2634109687" sldId="796"/>
            <ac:spMk id="651" creationId="{C99DF4D7-2386-9F5E-C7C2-410541079C9F}"/>
          </ac:spMkLst>
        </pc:spChg>
        <pc:spChg chg="mod">
          <ac:chgData name="Ayushman Anupam" userId="b15752df94820b78" providerId="LiveId" clId="{0800CB72-3EF7-4963-A018-DE42E9B21437}" dt="2025-02-20T09:43:09.835" v="10698" actId="20577"/>
          <ac:spMkLst>
            <pc:docMk/>
            <pc:sldMk cId="2634109687" sldId="796"/>
            <ac:spMk id="653" creationId="{30B909FE-5F3B-FECA-045C-90764C4AFB12}"/>
          </ac:spMkLst>
        </pc:spChg>
        <pc:spChg chg="mod">
          <ac:chgData name="Ayushman Anupam" userId="b15752df94820b78" providerId="LiveId" clId="{0800CB72-3EF7-4963-A018-DE42E9B21437}" dt="2025-02-18T20:35:55.708" v="5185" actId="1035"/>
          <ac:spMkLst>
            <pc:docMk/>
            <pc:sldMk cId="2634109687" sldId="796"/>
            <ac:spMk id="659" creationId="{6A96B475-ED05-EDE5-C762-1F8A434E5AC0}"/>
          </ac:spMkLst>
        </pc:spChg>
        <pc:spChg chg="mod">
          <ac:chgData name="Ayushman Anupam" userId="b15752df94820b78" providerId="LiveId" clId="{0800CB72-3EF7-4963-A018-DE42E9B21437}" dt="2025-02-18T20:37:50.787" v="5253" actId="14100"/>
          <ac:spMkLst>
            <pc:docMk/>
            <pc:sldMk cId="2634109687" sldId="796"/>
            <ac:spMk id="661" creationId="{BE4B370F-DCDC-532F-C775-66F7AAC07D1B}"/>
          </ac:spMkLst>
        </pc:spChg>
        <pc:spChg chg="mod">
          <ac:chgData name="Ayushman Anupam" userId="b15752df94820b78" providerId="LiveId" clId="{0800CB72-3EF7-4963-A018-DE42E9B21437}" dt="2025-02-20T11:43:06.312" v="12288" actId="1035"/>
          <ac:spMkLst>
            <pc:docMk/>
            <pc:sldMk cId="2634109687" sldId="796"/>
            <ac:spMk id="667" creationId="{211501DD-F8F1-0142-2D54-0CC9E93912A7}"/>
          </ac:spMkLst>
        </pc:spChg>
        <pc:spChg chg="mod">
          <ac:chgData name="Ayushman Anupam" userId="b15752df94820b78" providerId="LiveId" clId="{0800CB72-3EF7-4963-A018-DE42E9B21437}" dt="2025-02-20T11:43:00.386" v="12273" actId="20577"/>
          <ac:spMkLst>
            <pc:docMk/>
            <pc:sldMk cId="2634109687" sldId="796"/>
            <ac:spMk id="669" creationId="{6B5E3A85-76E9-70E0-893F-CEAC19E1C348}"/>
          </ac:spMkLst>
        </pc:spChg>
        <pc:grpChg chg="add mod">
          <ac:chgData name="Ayushman Anupam" userId="b15752df94820b78" providerId="LiveId" clId="{0800CB72-3EF7-4963-A018-DE42E9B21437}" dt="2025-02-20T09:42:47.228" v="10695" actId="164"/>
          <ac:grpSpMkLst>
            <pc:docMk/>
            <pc:sldMk cId="2634109687" sldId="796"/>
            <ac:grpSpMk id="4" creationId="{3145CB24-0DF7-B9C8-5BDE-B05D48F4130C}"/>
          </ac:grpSpMkLst>
        </pc:grpChg>
        <pc:grpChg chg="add mod">
          <ac:chgData name="Ayushman Anupam" userId="b15752df94820b78" providerId="LiveId" clId="{0800CB72-3EF7-4963-A018-DE42E9B21437}" dt="2025-02-20T09:42:55.764" v="10696" actId="164"/>
          <ac:grpSpMkLst>
            <pc:docMk/>
            <pc:sldMk cId="2634109687" sldId="796"/>
            <ac:grpSpMk id="5" creationId="{A9C345A9-F70F-EFA1-2761-F5BA371A5109}"/>
          </ac:grpSpMkLst>
        </pc:grpChg>
        <pc:grpChg chg="mod">
          <ac:chgData name="Ayushman Anupam" userId="b15752df94820b78" providerId="LiveId" clId="{0800CB72-3EF7-4963-A018-DE42E9B21437}" dt="2025-02-18T20:36:41.686" v="5218" actId="1037"/>
          <ac:grpSpMkLst>
            <pc:docMk/>
            <pc:sldMk cId="2634109687" sldId="796"/>
            <ac:grpSpMk id="19" creationId="{DF4C1FFE-C34B-8F97-12B1-FED1E8EE6B30}"/>
          </ac:grpSpMkLst>
        </pc:grpChg>
        <pc:grpChg chg="mod">
          <ac:chgData name="Ayushman Anupam" userId="b15752df94820b78" providerId="LiveId" clId="{0800CB72-3EF7-4963-A018-DE42E9B21437}" dt="2025-02-18T20:37:22.019" v="5246" actId="1037"/>
          <ac:grpSpMkLst>
            <pc:docMk/>
            <pc:sldMk cId="2634109687" sldId="796"/>
            <ac:grpSpMk id="20" creationId="{D378A930-9815-689A-ACE1-92AB66AC5363}"/>
          </ac:grpSpMkLst>
        </pc:grpChg>
        <pc:grpChg chg="mod">
          <ac:chgData name="Ayushman Anupam" userId="b15752df94820b78" providerId="LiveId" clId="{0800CB72-3EF7-4963-A018-DE42E9B21437}" dt="2025-02-20T11:14:55.611" v="11919" actId="1076"/>
          <ac:grpSpMkLst>
            <pc:docMk/>
            <pc:sldMk cId="2634109687" sldId="796"/>
            <ac:grpSpMk id="21" creationId="{32F5DEA1-2261-F5E5-D42E-4EC5D2999190}"/>
          </ac:grpSpMkLst>
        </pc:grpChg>
        <pc:grpChg chg="mod">
          <ac:chgData name="Ayushman Anupam" userId="b15752df94820b78" providerId="LiveId" clId="{0800CB72-3EF7-4963-A018-DE42E9B21437}" dt="2025-02-20T11:43:00.386" v="12273" actId="20577"/>
          <ac:grpSpMkLst>
            <pc:docMk/>
            <pc:sldMk cId="2634109687" sldId="796"/>
            <ac:grpSpMk id="22" creationId="{BDE1C268-11BF-183E-E38B-8D18E0CEEDE6}"/>
          </ac:grpSpMkLst>
        </pc:grpChg>
        <pc:picChg chg="add mod ord">
          <ac:chgData name="Ayushman Anupam" userId="b15752df94820b78" providerId="LiveId" clId="{0800CB72-3EF7-4963-A018-DE42E9B21437}" dt="2025-02-20T09:19:34.520" v="10585" actId="1076"/>
          <ac:picMkLst>
            <pc:docMk/>
            <pc:sldMk cId="2634109687" sldId="796"/>
            <ac:picMk id="3" creationId="{89BEC482-FC3B-14CE-5AFC-F5DD4A1D5D6D}"/>
          </ac:picMkLst>
        </pc:picChg>
        <pc:picChg chg="mod">
          <ac:chgData name="Ayushman Anupam" userId="b15752df94820b78" providerId="LiveId" clId="{0800CB72-3EF7-4963-A018-DE42E9B21437}" dt="2025-02-20T11:15:00.014" v="11920" actId="1076"/>
          <ac:picMkLst>
            <pc:docMk/>
            <pc:sldMk cId="2634109687" sldId="796"/>
            <ac:picMk id="6" creationId="{F6FFBA28-5D64-DA4D-2A22-4DDDA4E5943B}"/>
          </ac:picMkLst>
        </pc:picChg>
        <pc:picChg chg="mod">
          <ac:chgData name="Ayushman Anupam" userId="b15752df94820b78" providerId="LiveId" clId="{0800CB72-3EF7-4963-A018-DE42E9B21437}" dt="2025-02-20T09:42:47.228" v="10695" actId="164"/>
          <ac:picMkLst>
            <pc:docMk/>
            <pc:sldMk cId="2634109687" sldId="796"/>
            <ac:picMk id="8" creationId="{405F700D-A632-0157-0590-C2D14DCB621A}"/>
          </ac:picMkLst>
        </pc:picChg>
        <pc:picChg chg="mod">
          <ac:chgData name="Ayushman Anupam" userId="b15752df94820b78" providerId="LiveId" clId="{0800CB72-3EF7-4963-A018-DE42E9B21437}" dt="2025-02-18T20:37:26.517" v="5248" actId="1037"/>
          <ac:picMkLst>
            <pc:docMk/>
            <pc:sldMk cId="2634109687" sldId="796"/>
            <ac:picMk id="639" creationId="{74331BFE-A3BC-BE15-8147-449916D9251B}"/>
          </ac:picMkLst>
        </pc:picChg>
        <pc:picChg chg="mod">
          <ac:chgData name="Ayushman Anupam" userId="b15752df94820b78" providerId="LiveId" clId="{0800CB72-3EF7-4963-A018-DE42E9B21437}" dt="2025-02-18T20:32:34.074" v="5119"/>
          <ac:picMkLst>
            <pc:docMk/>
            <pc:sldMk cId="2634109687" sldId="796"/>
            <ac:picMk id="647" creationId="{107859B2-4698-32AD-42E1-7B57F293FBF9}"/>
          </ac:picMkLst>
        </pc:picChg>
        <pc:picChg chg="mod">
          <ac:chgData name="Ayushman Anupam" userId="b15752df94820b78" providerId="LiveId" clId="{0800CB72-3EF7-4963-A018-DE42E9B21437}" dt="2025-02-18T20:35:50.075" v="5179" actId="1035"/>
          <ac:picMkLst>
            <pc:docMk/>
            <pc:sldMk cId="2634109687" sldId="796"/>
            <ac:picMk id="655" creationId="{3182739F-8A8A-1DD6-984E-DEB5962BF67A}"/>
          </ac:picMkLst>
        </pc:picChg>
        <pc:picChg chg="mod">
          <ac:chgData name="Ayushman Anupam" userId="b15752df94820b78" providerId="LiveId" clId="{0800CB72-3EF7-4963-A018-DE42E9B21437}" dt="2025-02-20T11:43:00.386" v="12273" actId="20577"/>
          <ac:picMkLst>
            <pc:docMk/>
            <pc:sldMk cId="2634109687" sldId="796"/>
            <ac:picMk id="663" creationId="{C9BD0F3D-4AD5-2B09-49A5-EC31A0FEEA0D}"/>
          </ac:picMkLst>
        </pc:picChg>
      </pc:sldChg>
      <pc:sldChg chg="addSp delSp modSp add mod ord modTransition modAnim">
        <pc:chgData name="Ayushman Anupam" userId="b15752df94820b78" providerId="LiveId" clId="{0800CB72-3EF7-4963-A018-DE42E9B21437}" dt="2025-02-20T11:31:12.593" v="12078" actId="20577"/>
        <pc:sldMkLst>
          <pc:docMk/>
          <pc:sldMk cId="866378165" sldId="797"/>
        </pc:sldMkLst>
        <pc:spChg chg="mod">
          <ac:chgData name="Ayushman Anupam" userId="b15752df94820b78" providerId="LiveId" clId="{0800CB72-3EF7-4963-A018-DE42E9B21437}" dt="2025-02-18T20:50:47.646" v="5480" actId="113"/>
          <ac:spMkLst>
            <pc:docMk/>
            <pc:sldMk cId="866378165" sldId="797"/>
            <ac:spMk id="5" creationId="{657B456D-848A-D2E5-A5B4-2E680FD22E1C}"/>
          </ac:spMkLst>
        </pc:spChg>
        <pc:spChg chg="mod">
          <ac:chgData name="Ayushman Anupam" userId="b15752df94820b78" providerId="LiveId" clId="{0800CB72-3EF7-4963-A018-DE42E9B21437}" dt="2025-02-20T08:09:49.234" v="9920" actId="164"/>
          <ac:spMkLst>
            <pc:docMk/>
            <pc:sldMk cId="866378165" sldId="797"/>
            <ac:spMk id="7" creationId="{1A05D260-EEF5-636F-3B1B-97BB752688C3}"/>
          </ac:spMkLst>
        </pc:spChg>
        <pc:spChg chg="mod">
          <ac:chgData name="Ayushman Anupam" userId="b15752df94820b78" providerId="LiveId" clId="{0800CB72-3EF7-4963-A018-DE42E9B21437}" dt="2025-02-20T08:09:37.040" v="9919" actId="164"/>
          <ac:spMkLst>
            <pc:docMk/>
            <pc:sldMk cId="866378165" sldId="797"/>
            <ac:spMk id="8" creationId="{189A60D7-963E-4C50-F5CA-E1D2DAB1F2F0}"/>
          </ac:spMkLst>
        </pc:spChg>
        <pc:spChg chg="mod">
          <ac:chgData name="Ayushman Anupam" userId="b15752df94820b78" providerId="LiveId" clId="{0800CB72-3EF7-4963-A018-DE42E9B21437}" dt="2025-02-20T08:10:12.317" v="9921" actId="164"/>
          <ac:spMkLst>
            <pc:docMk/>
            <pc:sldMk cId="866378165" sldId="797"/>
            <ac:spMk id="9" creationId="{C2FCB048-D748-2854-8CD0-598EE4545112}"/>
          </ac:spMkLst>
        </pc:spChg>
        <pc:spChg chg="add del mod">
          <ac:chgData name="Ayushman Anupam" userId="b15752df94820b78" providerId="LiveId" clId="{0800CB72-3EF7-4963-A018-DE42E9B21437}" dt="2025-02-20T08:09:15.707" v="9916" actId="164"/>
          <ac:spMkLst>
            <pc:docMk/>
            <pc:sldMk cId="866378165" sldId="797"/>
            <ac:spMk id="10" creationId="{F1F00716-81AD-8BAC-4670-4C8B2A6F2B43}"/>
          </ac:spMkLst>
        </pc:spChg>
        <pc:spChg chg="mod">
          <ac:chgData name="Ayushman Anupam" userId="b15752df94820b78" providerId="LiveId" clId="{0800CB72-3EF7-4963-A018-DE42E9B21437}" dt="2025-02-20T08:10:12.317" v="9921" actId="164"/>
          <ac:spMkLst>
            <pc:docMk/>
            <pc:sldMk cId="866378165" sldId="797"/>
            <ac:spMk id="11" creationId="{FB4A7681-04EF-F99B-4CA0-D8EFC9119664}"/>
          </ac:spMkLst>
        </pc:spChg>
        <pc:spChg chg="add mod">
          <ac:chgData name="Ayushman Anupam" userId="b15752df94820b78" providerId="LiveId" clId="{0800CB72-3EF7-4963-A018-DE42E9B21437}" dt="2025-02-18T20:42:35.445" v="5346" actId="20577"/>
          <ac:spMkLst>
            <pc:docMk/>
            <pc:sldMk cId="866378165" sldId="797"/>
            <ac:spMk id="12" creationId="{79FB594C-FB9F-1B2C-68C2-016759DEC236}"/>
          </ac:spMkLst>
        </pc:spChg>
        <pc:spChg chg="mod">
          <ac:chgData name="Ayushman Anupam" userId="b15752df94820b78" providerId="LiveId" clId="{0800CB72-3EF7-4963-A018-DE42E9B21437}" dt="2025-02-20T08:09:15.707" v="9916" actId="164"/>
          <ac:spMkLst>
            <pc:docMk/>
            <pc:sldMk cId="866378165" sldId="797"/>
            <ac:spMk id="464" creationId="{94F2E2FC-C7E4-F06A-70B5-5D9D789C0EBE}"/>
          </ac:spMkLst>
        </pc:spChg>
        <pc:spChg chg="mod">
          <ac:chgData name="Ayushman Anupam" userId="b15752df94820b78" providerId="LiveId" clId="{0800CB72-3EF7-4963-A018-DE42E9B21437}" dt="2025-02-20T08:09:15.707" v="9916" actId="164"/>
          <ac:spMkLst>
            <pc:docMk/>
            <pc:sldMk cId="866378165" sldId="797"/>
            <ac:spMk id="470" creationId="{5823F1E6-B04B-761E-CACE-8160229D93E9}"/>
          </ac:spMkLst>
        </pc:spChg>
        <pc:spChg chg="mod">
          <ac:chgData name="Ayushman Anupam" userId="b15752df94820b78" providerId="LiveId" clId="{0800CB72-3EF7-4963-A018-DE42E9B21437}" dt="2025-02-20T08:09:37.040" v="9919" actId="164"/>
          <ac:spMkLst>
            <pc:docMk/>
            <pc:sldMk cId="866378165" sldId="797"/>
            <ac:spMk id="476" creationId="{9EB8854F-A57A-15AB-D861-C3969EF3B2D3}"/>
          </ac:spMkLst>
        </pc:spChg>
        <pc:spChg chg="mod">
          <ac:chgData name="Ayushman Anupam" userId="b15752df94820b78" providerId="LiveId" clId="{0800CB72-3EF7-4963-A018-DE42E9B21437}" dt="2025-02-20T08:09:37.040" v="9919" actId="164"/>
          <ac:spMkLst>
            <pc:docMk/>
            <pc:sldMk cId="866378165" sldId="797"/>
            <ac:spMk id="482" creationId="{C5A18A9E-9713-160B-2625-BCDE1554366D}"/>
          </ac:spMkLst>
        </pc:spChg>
        <pc:spChg chg="mod">
          <ac:chgData name="Ayushman Anupam" userId="b15752df94820b78" providerId="LiveId" clId="{0800CB72-3EF7-4963-A018-DE42E9B21437}" dt="2025-02-20T08:09:49.234" v="9920" actId="164"/>
          <ac:spMkLst>
            <pc:docMk/>
            <pc:sldMk cId="866378165" sldId="797"/>
            <ac:spMk id="488" creationId="{3FFA13D2-389D-D3DB-6D40-F47221E6B29F}"/>
          </ac:spMkLst>
        </pc:spChg>
        <pc:spChg chg="mod">
          <ac:chgData name="Ayushman Anupam" userId="b15752df94820b78" providerId="LiveId" clId="{0800CB72-3EF7-4963-A018-DE42E9B21437}" dt="2025-02-20T08:09:49.234" v="9920" actId="164"/>
          <ac:spMkLst>
            <pc:docMk/>
            <pc:sldMk cId="866378165" sldId="797"/>
            <ac:spMk id="494" creationId="{F381CC63-67B2-8E15-2B5D-B2ADEEC0CA34}"/>
          </ac:spMkLst>
        </pc:spChg>
        <pc:spChg chg="mod">
          <ac:chgData name="Ayushman Anupam" userId="b15752df94820b78" providerId="LiveId" clId="{0800CB72-3EF7-4963-A018-DE42E9B21437}" dt="2025-02-20T11:31:12.593" v="12078" actId="20577"/>
          <ac:spMkLst>
            <pc:docMk/>
            <pc:sldMk cId="866378165" sldId="797"/>
            <ac:spMk id="496" creationId="{2AA03AC6-BCB9-4CE1-F57F-2BB359AACEBE}"/>
          </ac:spMkLst>
        </pc:spChg>
        <pc:grpChg chg="mod">
          <ac:chgData name="Ayushman Anupam" userId="b15752df94820b78" providerId="LiveId" clId="{0800CB72-3EF7-4963-A018-DE42E9B21437}" dt="2025-02-20T08:10:12.317" v="9921" actId="164"/>
          <ac:grpSpMkLst>
            <pc:docMk/>
            <pc:sldMk cId="866378165" sldId="797"/>
            <ac:grpSpMk id="2" creationId="{8B17ED49-B8DA-B1D0-36BF-1FECD9BB7FBF}"/>
          </ac:grpSpMkLst>
        </pc:grpChg>
        <pc:grpChg chg="add mod">
          <ac:chgData name="Ayushman Anupam" userId="b15752df94820b78" providerId="LiveId" clId="{0800CB72-3EF7-4963-A018-DE42E9B21437}" dt="2025-02-20T08:09:15.707" v="9916" actId="164"/>
          <ac:grpSpMkLst>
            <pc:docMk/>
            <pc:sldMk cId="866378165" sldId="797"/>
            <ac:grpSpMk id="15" creationId="{A2609058-DAAC-0AE0-0903-42279BB194F3}"/>
          </ac:grpSpMkLst>
        </pc:grpChg>
        <pc:grpChg chg="add mod">
          <ac:chgData name="Ayushman Anupam" userId="b15752df94820b78" providerId="LiveId" clId="{0800CB72-3EF7-4963-A018-DE42E9B21437}" dt="2025-02-20T08:09:37.040" v="9919" actId="164"/>
          <ac:grpSpMkLst>
            <pc:docMk/>
            <pc:sldMk cId="866378165" sldId="797"/>
            <ac:grpSpMk id="16" creationId="{F338E8AE-C826-B83D-B1B5-A1A45A1009BE}"/>
          </ac:grpSpMkLst>
        </pc:grpChg>
        <pc:grpChg chg="add mod">
          <ac:chgData name="Ayushman Anupam" userId="b15752df94820b78" providerId="LiveId" clId="{0800CB72-3EF7-4963-A018-DE42E9B21437}" dt="2025-02-20T08:10:26.786" v="9931" actId="1035"/>
          <ac:grpSpMkLst>
            <pc:docMk/>
            <pc:sldMk cId="866378165" sldId="797"/>
            <ac:grpSpMk id="17" creationId="{4B15B58D-1F33-3205-94A9-189E61BC26F0}"/>
          </ac:grpSpMkLst>
        </pc:grpChg>
        <pc:grpChg chg="add mod">
          <ac:chgData name="Ayushman Anupam" userId="b15752df94820b78" providerId="LiveId" clId="{0800CB72-3EF7-4963-A018-DE42E9B21437}" dt="2025-02-20T08:10:33.711" v="9942" actId="1035"/>
          <ac:grpSpMkLst>
            <pc:docMk/>
            <pc:sldMk cId="866378165" sldId="797"/>
            <ac:grpSpMk id="18" creationId="{C16BE845-8F3D-21FE-63A6-B33BD344B6B5}"/>
          </ac:grpSpMkLst>
        </pc:grpChg>
        <pc:picChg chg="mod">
          <ac:chgData name="Ayushman Anupam" userId="b15752df94820b78" providerId="LiveId" clId="{0800CB72-3EF7-4963-A018-DE42E9B21437}" dt="2025-02-18T20:50:34.607" v="5477" actId="20577"/>
          <ac:picMkLst>
            <pc:docMk/>
            <pc:sldMk cId="866378165" sldId="797"/>
            <ac:picMk id="3" creationId="{CD97EC5A-B2F8-1612-9A8A-B8ED4B254C6C}"/>
          </ac:picMkLst>
        </pc:picChg>
        <pc:picChg chg="add mod">
          <ac:chgData name="Ayushman Anupam" userId="b15752df94820b78" providerId="LiveId" clId="{0800CB72-3EF7-4963-A018-DE42E9B21437}" dt="2025-02-18T20:40:14.216" v="5318" actId="1076"/>
          <ac:picMkLst>
            <pc:docMk/>
            <pc:sldMk cId="866378165" sldId="797"/>
            <ac:picMk id="4" creationId="{8D7E03FF-3893-3D1E-5F0E-E757B513EA70}"/>
          </ac:picMkLst>
        </pc:picChg>
        <pc:picChg chg="mod">
          <ac:chgData name="Ayushman Anupam" userId="b15752df94820b78" providerId="LiveId" clId="{0800CB72-3EF7-4963-A018-DE42E9B21437}" dt="2025-02-20T08:10:21.181" v="9925" actId="1036"/>
          <ac:picMkLst>
            <pc:docMk/>
            <pc:sldMk cId="866378165" sldId="797"/>
            <ac:picMk id="460" creationId="{7C277565-B489-0244-FE11-4F02A2B7CA74}"/>
          </ac:picMkLst>
        </pc:picChg>
        <pc:picChg chg="mod">
          <ac:chgData name="Ayushman Anupam" userId="b15752df94820b78" providerId="LiveId" clId="{0800CB72-3EF7-4963-A018-DE42E9B21437}" dt="2025-02-20T08:09:37.040" v="9919" actId="164"/>
          <ac:picMkLst>
            <pc:docMk/>
            <pc:sldMk cId="866378165" sldId="797"/>
            <ac:picMk id="472" creationId="{11EC16C4-AFC8-AEC8-A2BB-AB7F8271F8B2}"/>
          </ac:picMkLst>
        </pc:picChg>
        <pc:picChg chg="mod">
          <ac:chgData name="Ayushman Anupam" userId="b15752df94820b78" providerId="LiveId" clId="{0800CB72-3EF7-4963-A018-DE42E9B21437}" dt="2025-02-20T08:09:49.234" v="9920" actId="164"/>
          <ac:picMkLst>
            <pc:docMk/>
            <pc:sldMk cId="866378165" sldId="797"/>
            <ac:picMk id="484" creationId="{09108BE8-066D-B7D0-0623-10CB25A30EA0}"/>
          </ac:picMkLst>
        </pc:picChg>
      </pc:sldChg>
      <pc:sldChg chg="addSp delSp modSp add del mod modTransition setBg addAnim delAnim modAnim">
        <pc:chgData name="Ayushman Anupam" userId="b15752df94820b78" providerId="LiveId" clId="{0800CB72-3EF7-4963-A018-DE42E9B21437}" dt="2025-02-20T11:06:25.561" v="11745" actId="47"/>
        <pc:sldMkLst>
          <pc:docMk/>
          <pc:sldMk cId="741726094" sldId="798"/>
        </pc:sldMkLst>
        <pc:spChg chg="add del mod">
          <ac:chgData name="Ayushman Anupam" userId="b15752df94820b78" providerId="LiveId" clId="{0800CB72-3EF7-4963-A018-DE42E9B21437}" dt="2025-02-20T07:56:36.540" v="9633" actId="14100"/>
          <ac:spMkLst>
            <pc:docMk/>
            <pc:sldMk cId="741726094" sldId="798"/>
            <ac:spMk id="2" creationId="{A620CECE-C78D-035E-C5C8-D29C242FDEE9}"/>
          </ac:spMkLst>
        </pc:spChg>
        <pc:spChg chg="add del mod">
          <ac:chgData name="Ayushman Anupam" userId="b15752df94820b78" providerId="LiveId" clId="{0800CB72-3EF7-4963-A018-DE42E9B21437}" dt="2025-02-20T07:45:20.321" v="9266" actId="12084"/>
          <ac:spMkLst>
            <pc:docMk/>
            <pc:sldMk cId="741726094" sldId="798"/>
            <ac:spMk id="3" creationId="{70AC3AB7-5046-4206-D8F4-713EF3AA037F}"/>
          </ac:spMkLst>
        </pc:spChg>
        <pc:spChg chg="add del mod">
          <ac:chgData name="Ayushman Anupam" userId="b15752df94820b78" providerId="LiveId" clId="{0800CB72-3EF7-4963-A018-DE42E9B21437}" dt="2025-02-20T10:32:56.337" v="10855" actId="12084"/>
          <ac:spMkLst>
            <pc:docMk/>
            <pc:sldMk cId="741726094" sldId="798"/>
            <ac:spMk id="4" creationId="{933CC3B2-614C-48D2-064E-D4D42206A941}"/>
          </ac:spMkLst>
        </pc:spChg>
        <pc:spChg chg="mod">
          <ac:chgData name="Ayushman Anupam" userId="b15752df94820b78" providerId="LiveId" clId="{0800CB72-3EF7-4963-A018-DE42E9B21437}" dt="2025-02-20T10:35:58.932" v="10889" actId="14100"/>
          <ac:spMkLst>
            <pc:docMk/>
            <pc:sldMk cId="741726094" sldId="798"/>
            <ac:spMk id="8" creationId="{FB74BB04-1C47-87AB-036E-8F8E47E70B61}"/>
          </ac:spMkLst>
        </pc:spChg>
        <pc:spChg chg="mod topLvl">
          <ac:chgData name="Ayushman Anupam" userId="b15752df94820b78" providerId="LiveId" clId="{0800CB72-3EF7-4963-A018-DE42E9B21437}" dt="2025-02-20T10:29:57.044" v="10838" actId="6549"/>
          <ac:spMkLst>
            <pc:docMk/>
            <pc:sldMk cId="741726094" sldId="798"/>
            <ac:spMk id="9" creationId="{FC161E4E-E73A-52A7-0EDB-92F02FED83D4}"/>
          </ac:spMkLst>
        </pc:spChg>
        <pc:spChg chg="del mod topLvl">
          <ac:chgData name="Ayushman Anupam" userId="b15752df94820b78" providerId="LiveId" clId="{0800CB72-3EF7-4963-A018-DE42E9B21437}" dt="2025-02-20T10:30:04.307" v="10840" actId="478"/>
          <ac:spMkLst>
            <pc:docMk/>
            <pc:sldMk cId="741726094" sldId="798"/>
            <ac:spMk id="10" creationId="{DFE6E17A-E59A-5C27-8809-32926880D510}"/>
          </ac:spMkLst>
        </pc:spChg>
        <pc:spChg chg="del mod topLvl">
          <ac:chgData name="Ayushman Anupam" userId="b15752df94820b78" providerId="LiveId" clId="{0800CB72-3EF7-4963-A018-DE42E9B21437}" dt="2025-02-20T10:30:19.593" v="10844" actId="478"/>
          <ac:spMkLst>
            <pc:docMk/>
            <pc:sldMk cId="741726094" sldId="798"/>
            <ac:spMk id="11" creationId="{5141307B-2651-C931-AF29-DFA22521384C}"/>
          </ac:spMkLst>
        </pc:spChg>
        <pc:spChg chg="mod topLvl">
          <ac:chgData name="Ayushman Anupam" userId="b15752df94820b78" providerId="LiveId" clId="{0800CB72-3EF7-4963-A018-DE42E9B21437}" dt="2025-02-20T10:30:26.283" v="10848" actId="20577"/>
          <ac:spMkLst>
            <pc:docMk/>
            <pc:sldMk cId="741726094" sldId="798"/>
            <ac:spMk id="12" creationId="{DE7DD055-6C64-58CB-66E9-B653F8081600}"/>
          </ac:spMkLst>
        </pc:spChg>
        <pc:spChg chg="del">
          <ac:chgData name="Ayushman Anupam" userId="b15752df94820b78" providerId="LiveId" clId="{0800CB72-3EF7-4963-A018-DE42E9B21437}" dt="2025-02-20T10:33:15.424" v="10857" actId="478"/>
          <ac:spMkLst>
            <pc:docMk/>
            <pc:sldMk cId="741726094" sldId="798"/>
            <ac:spMk id="15" creationId="{66D859A0-A73F-38D0-E5C6-FB1C6BE05F04}"/>
          </ac:spMkLst>
        </pc:spChg>
        <pc:spChg chg="del mod">
          <ac:chgData name="Ayushman Anupam" userId="b15752df94820b78" providerId="LiveId" clId="{0800CB72-3EF7-4963-A018-DE42E9B21437}" dt="2025-02-20T10:33:40.334" v="10858" actId="478"/>
          <ac:spMkLst>
            <pc:docMk/>
            <pc:sldMk cId="741726094" sldId="798"/>
            <ac:spMk id="16" creationId="{0B9A0753-261B-935B-5104-6BA1E9EF7D50}"/>
          </ac:spMkLst>
        </pc:spChg>
        <pc:spChg chg="mod">
          <ac:chgData name="Ayushman Anupam" userId="b15752df94820b78" providerId="LiveId" clId="{0800CB72-3EF7-4963-A018-DE42E9B21437}" dt="2025-02-20T10:35:58.333" v="10887" actId="1076"/>
          <ac:spMkLst>
            <pc:docMk/>
            <pc:sldMk cId="741726094" sldId="798"/>
            <ac:spMk id="17" creationId="{D7EADF12-047F-F175-ED6D-DB157D21FF4A}"/>
          </ac:spMkLst>
        </pc:spChg>
        <pc:spChg chg="mod topLvl">
          <ac:chgData name="Ayushman Anupam" userId="b15752df94820b78" providerId="LiveId" clId="{0800CB72-3EF7-4963-A018-DE42E9B21437}" dt="2025-02-20T10:35:59.214" v="10890" actId="165"/>
          <ac:spMkLst>
            <pc:docMk/>
            <pc:sldMk cId="741726094" sldId="798"/>
            <ac:spMk id="18" creationId="{1A587935-3FAD-8DB1-CF10-862605A93392}"/>
          </ac:spMkLst>
        </pc:spChg>
        <pc:spChg chg="add del">
          <ac:chgData name="Ayushman Anupam" userId="b15752df94820b78" providerId="LiveId" clId="{0800CB72-3EF7-4963-A018-DE42E9B21437}" dt="2025-02-20T10:36:02.039" v="10897" actId="478"/>
          <ac:spMkLst>
            <pc:docMk/>
            <pc:sldMk cId="741726094" sldId="798"/>
            <ac:spMk id="19" creationId="{0CBFD257-B23F-8987-27DA-00E5F03EDDEC}"/>
          </ac:spMkLst>
        </pc:spChg>
        <pc:spChg chg="mod topLvl">
          <ac:chgData name="Ayushman Anupam" userId="b15752df94820b78" providerId="LiveId" clId="{0800CB72-3EF7-4963-A018-DE42E9B21437}" dt="2025-02-20T10:35:59.214" v="10890" actId="165"/>
          <ac:spMkLst>
            <pc:docMk/>
            <pc:sldMk cId="741726094" sldId="798"/>
            <ac:spMk id="21" creationId="{489D063B-3E11-6312-0CF7-C0DBEA9966FE}"/>
          </ac:spMkLst>
        </pc:spChg>
        <pc:spChg chg="add del mod">
          <ac:chgData name="Ayushman Anupam" userId="b15752df94820b78" providerId="LiveId" clId="{0800CB72-3EF7-4963-A018-DE42E9B21437}" dt="2025-02-20T10:36:01.666" v="10896" actId="478"/>
          <ac:spMkLst>
            <pc:docMk/>
            <pc:sldMk cId="741726094" sldId="798"/>
            <ac:spMk id="22" creationId="{F7DBFBB9-124F-8632-1DC9-F4FE69B3B5D8}"/>
          </ac:spMkLst>
        </pc:spChg>
        <pc:spChg chg="mod topLvl">
          <ac:chgData name="Ayushman Anupam" userId="b15752df94820b78" providerId="LiveId" clId="{0800CB72-3EF7-4963-A018-DE42E9B21437}" dt="2025-02-20T10:35:59.214" v="10890" actId="165"/>
          <ac:spMkLst>
            <pc:docMk/>
            <pc:sldMk cId="741726094" sldId="798"/>
            <ac:spMk id="23" creationId="{830996FF-0890-4DCB-F80D-77B4F5993AD5}"/>
          </ac:spMkLst>
        </pc:spChg>
        <pc:spChg chg="mod topLvl">
          <ac:chgData name="Ayushman Anupam" userId="b15752df94820b78" providerId="LiveId" clId="{0800CB72-3EF7-4963-A018-DE42E9B21437}" dt="2025-02-20T10:35:59.214" v="10890" actId="165"/>
          <ac:spMkLst>
            <pc:docMk/>
            <pc:sldMk cId="741726094" sldId="798"/>
            <ac:spMk id="24" creationId="{D0107F8B-F071-F3C4-1DDB-E1EF1254EA09}"/>
          </ac:spMkLst>
        </pc:spChg>
        <pc:spChg chg="add del">
          <ac:chgData name="Ayushman Anupam" userId="b15752df94820b78" providerId="LiveId" clId="{0800CB72-3EF7-4963-A018-DE42E9B21437}" dt="2025-02-20T10:36:01.282" v="10895" actId="478"/>
          <ac:spMkLst>
            <pc:docMk/>
            <pc:sldMk cId="741726094" sldId="798"/>
            <ac:spMk id="25" creationId="{937036B0-1DB4-A724-6F5A-7C678FD3A56B}"/>
          </ac:spMkLst>
        </pc:spChg>
        <pc:spChg chg="mod topLvl">
          <ac:chgData name="Ayushman Anupam" userId="b15752df94820b78" providerId="LiveId" clId="{0800CB72-3EF7-4963-A018-DE42E9B21437}" dt="2025-02-20T10:35:59.214" v="10890" actId="165"/>
          <ac:spMkLst>
            <pc:docMk/>
            <pc:sldMk cId="741726094" sldId="798"/>
            <ac:spMk id="26" creationId="{83AC71CE-91F1-3903-2CC4-865BFCE2FCE7}"/>
          </ac:spMkLst>
        </pc:spChg>
        <pc:spChg chg="mod topLvl">
          <ac:chgData name="Ayushman Anupam" userId="b15752df94820b78" providerId="LiveId" clId="{0800CB72-3EF7-4963-A018-DE42E9B21437}" dt="2025-02-20T10:35:59.214" v="10890" actId="165"/>
          <ac:spMkLst>
            <pc:docMk/>
            <pc:sldMk cId="741726094" sldId="798"/>
            <ac:spMk id="27" creationId="{3C7D6133-0571-E143-4806-81E630242E12}"/>
          </ac:spMkLst>
        </pc:spChg>
        <pc:spChg chg="add del mod">
          <ac:chgData name="Ayushman Anupam" userId="b15752df94820b78" providerId="LiveId" clId="{0800CB72-3EF7-4963-A018-DE42E9B21437}" dt="2025-02-20T10:36:00.886" v="10894" actId="478"/>
          <ac:spMkLst>
            <pc:docMk/>
            <pc:sldMk cId="741726094" sldId="798"/>
            <ac:spMk id="28" creationId="{F3E176F9-C926-0901-804B-20E9035583D8}"/>
          </ac:spMkLst>
        </pc:spChg>
        <pc:spChg chg="mod topLvl">
          <ac:chgData name="Ayushman Anupam" userId="b15752df94820b78" providerId="LiveId" clId="{0800CB72-3EF7-4963-A018-DE42E9B21437}" dt="2025-02-20T10:35:59.214" v="10890" actId="165"/>
          <ac:spMkLst>
            <pc:docMk/>
            <pc:sldMk cId="741726094" sldId="798"/>
            <ac:spMk id="29" creationId="{AB318C6C-DD3A-9169-5E65-B80E844D5528}"/>
          </ac:spMkLst>
        </pc:spChg>
        <pc:spChg chg="mod topLvl">
          <ac:chgData name="Ayushman Anupam" userId="b15752df94820b78" providerId="LiveId" clId="{0800CB72-3EF7-4963-A018-DE42E9B21437}" dt="2025-02-20T10:35:59.214" v="10890" actId="165"/>
          <ac:spMkLst>
            <pc:docMk/>
            <pc:sldMk cId="741726094" sldId="798"/>
            <ac:spMk id="30" creationId="{1D879DCE-E527-FF4D-9770-CEB0B42AC2DD}"/>
          </ac:spMkLst>
        </pc:spChg>
        <pc:spChg chg="add del mod">
          <ac:chgData name="Ayushman Anupam" userId="b15752df94820b78" providerId="LiveId" clId="{0800CB72-3EF7-4963-A018-DE42E9B21437}" dt="2025-02-20T10:36:00.414" v="10893" actId="478"/>
          <ac:spMkLst>
            <pc:docMk/>
            <pc:sldMk cId="741726094" sldId="798"/>
            <ac:spMk id="31" creationId="{22946521-64FA-0ECB-8B16-54AEE5D57A19}"/>
          </ac:spMkLst>
        </pc:spChg>
        <pc:spChg chg="mod topLvl">
          <ac:chgData name="Ayushman Anupam" userId="b15752df94820b78" providerId="LiveId" clId="{0800CB72-3EF7-4963-A018-DE42E9B21437}" dt="2025-02-20T10:35:59.214" v="10890" actId="165"/>
          <ac:spMkLst>
            <pc:docMk/>
            <pc:sldMk cId="741726094" sldId="798"/>
            <ac:spMk id="32" creationId="{E6DAD0BC-C870-5996-DF95-B31C3110DEDF}"/>
          </ac:spMkLst>
        </pc:spChg>
        <pc:spChg chg="mod topLvl">
          <ac:chgData name="Ayushman Anupam" userId="b15752df94820b78" providerId="LiveId" clId="{0800CB72-3EF7-4963-A018-DE42E9B21437}" dt="2025-02-20T10:35:59.214" v="10890" actId="165"/>
          <ac:spMkLst>
            <pc:docMk/>
            <pc:sldMk cId="741726094" sldId="798"/>
            <ac:spMk id="33" creationId="{8C1FCEAA-7562-8D09-1AA9-AF15A4F0EEEA}"/>
          </ac:spMkLst>
        </pc:spChg>
        <pc:spChg chg="add del">
          <ac:chgData name="Ayushman Anupam" userId="b15752df94820b78" providerId="LiveId" clId="{0800CB72-3EF7-4963-A018-DE42E9B21437}" dt="2025-02-20T10:35:59.821" v="10892" actId="478"/>
          <ac:spMkLst>
            <pc:docMk/>
            <pc:sldMk cId="741726094" sldId="798"/>
            <ac:spMk id="34" creationId="{F575CFF7-36F5-06EF-8AFB-96EBCF39B986}"/>
          </ac:spMkLst>
        </pc:spChg>
        <pc:spChg chg="add mod">
          <ac:chgData name="Ayushman Anupam" userId="b15752df94820b78" providerId="LiveId" clId="{0800CB72-3EF7-4963-A018-DE42E9B21437}" dt="2025-02-20T10:35:57.326" v="10885" actId="1076"/>
          <ac:spMkLst>
            <pc:docMk/>
            <pc:sldMk cId="741726094" sldId="798"/>
            <ac:spMk id="35" creationId="{C079109F-D77C-B0D4-A202-8FC12FEA5E6A}"/>
          </ac:spMkLst>
        </pc:spChg>
        <pc:spChg chg="add mod">
          <ac:chgData name="Ayushman Anupam" userId="b15752df94820b78" providerId="LiveId" clId="{0800CB72-3EF7-4963-A018-DE42E9B21437}" dt="2025-02-20T10:35:56.397" v="10883" actId="1076"/>
          <ac:spMkLst>
            <pc:docMk/>
            <pc:sldMk cId="741726094" sldId="798"/>
            <ac:spMk id="36" creationId="{3EFC4BCD-A7A7-752C-2EEE-9FE6EC197886}"/>
          </ac:spMkLst>
        </pc:spChg>
        <pc:spChg chg="add mod">
          <ac:chgData name="Ayushman Anupam" userId="b15752df94820b78" providerId="LiveId" clId="{0800CB72-3EF7-4963-A018-DE42E9B21437}" dt="2025-02-20T10:35:55.837" v="10882" actId="1076"/>
          <ac:spMkLst>
            <pc:docMk/>
            <pc:sldMk cId="741726094" sldId="798"/>
            <ac:spMk id="37" creationId="{48BA2AA2-55CC-B934-24D6-4DC7E55E263C}"/>
          </ac:spMkLst>
        </pc:spChg>
        <pc:spChg chg="add del mod">
          <ac:chgData name="Ayushman Anupam" userId="b15752df94820b78" providerId="LiveId" clId="{0800CB72-3EF7-4963-A018-DE42E9B21437}" dt="2025-02-20T11:03:08.586" v="11623" actId="21"/>
          <ac:spMkLst>
            <pc:docMk/>
            <pc:sldMk cId="741726094" sldId="798"/>
            <ac:spMk id="38" creationId="{2A9843A1-397B-B03C-33D5-F05945327D0C}"/>
          </ac:spMkLst>
        </pc:spChg>
        <pc:grpChg chg="add del mod">
          <ac:chgData name="Ayushman Anupam" userId="b15752df94820b78" providerId="LiveId" clId="{0800CB72-3EF7-4963-A018-DE42E9B21437}" dt="2025-02-20T10:30:38.310" v="10849" actId="478"/>
          <ac:grpSpMkLst>
            <pc:docMk/>
            <pc:sldMk cId="741726094" sldId="798"/>
            <ac:grpSpMk id="3" creationId="{2AF079EB-E592-01D4-327C-1ADD240EBBD8}"/>
          </ac:grpSpMkLst>
        </pc:grpChg>
        <pc:grpChg chg="add del mod">
          <ac:chgData name="Ayushman Anupam" userId="b15752df94820b78" providerId="LiveId" clId="{0800CB72-3EF7-4963-A018-DE42E9B21437}" dt="2025-02-20T10:36:25.876" v="10898" actId="478"/>
          <ac:grpSpMkLst>
            <pc:docMk/>
            <pc:sldMk cId="741726094" sldId="798"/>
            <ac:grpSpMk id="7" creationId="{E1F86F92-14A0-0C8B-3AB8-2E46803B8E72}"/>
          </ac:grpSpMkLst>
        </pc:grpChg>
        <pc:grpChg chg="del mod">
          <ac:chgData name="Ayushman Anupam" userId="b15752df94820b78" providerId="LiveId" clId="{0800CB72-3EF7-4963-A018-DE42E9B21437}" dt="2025-02-20T07:51:54.991" v="9570" actId="165"/>
          <ac:grpSpMkLst>
            <pc:docMk/>
            <pc:sldMk cId="741726094" sldId="798"/>
            <ac:grpSpMk id="8" creationId="{1DA0C9D0-ABBC-16FD-0CD1-53E22EE9D586}"/>
          </ac:grpSpMkLst>
        </pc:grpChg>
        <pc:graphicFrameChg chg="add del modGraphic">
          <ac:chgData name="Ayushman Anupam" userId="b15752df94820b78" providerId="LiveId" clId="{0800CB72-3EF7-4963-A018-DE42E9B21437}" dt="2025-02-20T07:43:44.125" v="9260" actId="1032"/>
          <ac:graphicFrameMkLst>
            <pc:docMk/>
            <pc:sldMk cId="741726094" sldId="798"/>
            <ac:graphicFrameMk id="4" creationId="{568638B4-209B-D8D2-EE7C-9E28FAD556DD}"/>
          </ac:graphicFrameMkLst>
        </pc:graphicFrameChg>
        <pc:graphicFrameChg chg="add mod">
          <ac:chgData name="Ayushman Anupam" userId="b15752df94820b78" providerId="LiveId" clId="{0800CB72-3EF7-4963-A018-DE42E9B21437}" dt="2025-02-20T07:44:13.784" v="9263" actId="12084"/>
          <ac:graphicFrameMkLst>
            <pc:docMk/>
            <pc:sldMk cId="741726094" sldId="798"/>
            <ac:graphicFrameMk id="5" creationId="{00DCC32D-8BE8-C923-EACE-6BE60FBA2588}"/>
          </ac:graphicFrameMkLst>
        </pc:graphicFrameChg>
        <pc:graphicFrameChg chg="add mod">
          <ac:chgData name="Ayushman Anupam" userId="b15752df94820b78" providerId="LiveId" clId="{0800CB72-3EF7-4963-A018-DE42E9B21437}" dt="2025-02-20T10:31:54.638" v="10853" actId="12084"/>
          <ac:graphicFrameMkLst>
            <pc:docMk/>
            <pc:sldMk cId="741726094" sldId="798"/>
            <ac:graphicFrameMk id="5" creationId="{3EA8E117-3296-A533-3F50-4763192FEBDC}"/>
          </ac:graphicFrameMkLst>
        </pc:graphicFrameChg>
        <pc:graphicFrameChg chg="add mod">
          <ac:chgData name="Ayushman Anupam" userId="b15752df94820b78" providerId="LiveId" clId="{0800CB72-3EF7-4963-A018-DE42E9B21437}" dt="2025-02-20T07:44:50.082" v="9265" actId="12084"/>
          <ac:graphicFrameMkLst>
            <pc:docMk/>
            <pc:sldMk cId="741726094" sldId="798"/>
            <ac:graphicFrameMk id="6" creationId="{E490851F-1034-D88B-2603-9E9ED5D0E674}"/>
          </ac:graphicFrameMkLst>
        </pc:graphicFrameChg>
        <pc:graphicFrameChg chg="add mod">
          <ac:chgData name="Ayushman Anupam" userId="b15752df94820b78" providerId="LiveId" clId="{0800CB72-3EF7-4963-A018-DE42E9B21437}" dt="2025-02-20T10:32:56.337" v="10855" actId="12084"/>
          <ac:graphicFrameMkLst>
            <pc:docMk/>
            <pc:sldMk cId="741726094" sldId="798"/>
            <ac:graphicFrameMk id="6" creationId="{F067D8B2-813E-F5AA-42FB-BD3DAA4C941F}"/>
          </ac:graphicFrameMkLst>
        </pc:graphicFrameChg>
        <pc:graphicFrameChg chg="add del mod modGraphic">
          <ac:chgData name="Ayushman Anupam" userId="b15752df94820b78" providerId="LiveId" clId="{0800CB72-3EF7-4963-A018-DE42E9B21437}" dt="2025-02-20T07:51:43.819" v="9569" actId="18245"/>
          <ac:graphicFrameMkLst>
            <pc:docMk/>
            <pc:sldMk cId="741726094" sldId="798"/>
            <ac:graphicFrameMk id="7" creationId="{A9AF5C47-EBDD-587E-B5CB-799180A10B85}"/>
          </ac:graphicFrameMkLst>
        </pc:graphicFrameChg>
        <pc:graphicFrameChg chg="add mod">
          <ac:chgData name="Ayushman Anupam" userId="b15752df94820b78" providerId="LiveId" clId="{0800CB72-3EF7-4963-A018-DE42E9B21437}" dt="2025-02-20T10:40:08.128" v="10921" actId="14100"/>
          <ac:graphicFrameMkLst>
            <pc:docMk/>
            <pc:sldMk cId="741726094" sldId="798"/>
            <ac:graphicFrameMk id="39" creationId="{16BBD5A2-29A2-7E3E-74C0-7E209B87FD36}"/>
          </ac:graphicFrameMkLst>
        </pc:graphicFrameChg>
        <pc:graphicFrameChg chg="add mod">
          <ac:chgData name="Ayushman Anupam" userId="b15752df94820b78" providerId="LiveId" clId="{0800CB72-3EF7-4963-A018-DE42E9B21437}" dt="2025-02-20T10:40:55.743" v="10924" actId="12269"/>
          <ac:graphicFrameMkLst>
            <pc:docMk/>
            <pc:sldMk cId="741726094" sldId="798"/>
            <ac:graphicFrameMk id="40" creationId="{94E753CA-9E1A-CD0A-E1FD-9AE8FF48E1BD}"/>
          </ac:graphicFrameMkLst>
        </pc:graphicFrameChg>
        <pc:graphicFrameChg chg="add mod">
          <ac:chgData name="Ayushman Anupam" userId="b15752df94820b78" providerId="LiveId" clId="{0800CB72-3EF7-4963-A018-DE42E9B21437}" dt="2025-02-20T10:41:30.274" v="10930" actId="14100"/>
          <ac:graphicFrameMkLst>
            <pc:docMk/>
            <pc:sldMk cId="741726094" sldId="798"/>
            <ac:graphicFrameMk id="41" creationId="{A9FCE4AE-F70E-280E-968D-9864A776997E}"/>
          </ac:graphicFrameMkLst>
        </pc:graphicFrameChg>
        <pc:graphicFrameChg chg="add mod">
          <ac:chgData name="Ayushman Anupam" userId="b15752df94820b78" providerId="LiveId" clId="{0800CB72-3EF7-4963-A018-DE42E9B21437}" dt="2025-02-20T10:41:43.629" v="10932" actId="12084"/>
          <ac:graphicFrameMkLst>
            <pc:docMk/>
            <pc:sldMk cId="741726094" sldId="798"/>
            <ac:graphicFrameMk id="42" creationId="{162313A7-6597-68F7-DADC-62FF97FE3C54}"/>
          </ac:graphicFrameMkLst>
        </pc:graphicFrameChg>
        <pc:graphicFrameChg chg="add mod">
          <ac:chgData name="Ayushman Anupam" userId="b15752df94820b78" providerId="LiveId" clId="{0800CB72-3EF7-4963-A018-DE42E9B21437}" dt="2025-02-20T10:42:17.083" v="10935"/>
          <ac:graphicFrameMkLst>
            <pc:docMk/>
            <pc:sldMk cId="741726094" sldId="798"/>
            <ac:graphicFrameMk id="43" creationId="{C0328770-ED4A-E45F-8CF3-7BB8936BCFCA}"/>
          </ac:graphicFrameMkLst>
        </pc:graphicFrameChg>
        <pc:graphicFrameChg chg="add mod">
          <ac:chgData name="Ayushman Anupam" userId="b15752df94820b78" providerId="LiveId" clId="{0800CB72-3EF7-4963-A018-DE42E9B21437}" dt="2025-02-20T10:43:07.992" v="10943" actId="14100"/>
          <ac:graphicFrameMkLst>
            <pc:docMk/>
            <pc:sldMk cId="741726094" sldId="798"/>
            <ac:graphicFrameMk id="44" creationId="{B635FF7A-13C7-09D9-B153-2DFD677A40C7}"/>
          </ac:graphicFrameMkLst>
        </pc:graphicFrameChg>
        <pc:picChg chg="add mod">
          <ac:chgData name="Ayushman Anupam" userId="b15752df94820b78" providerId="LiveId" clId="{0800CB72-3EF7-4963-A018-DE42E9B21437}" dt="2025-02-20T07:57:46.291" v="9706" actId="1035"/>
          <ac:picMkLst>
            <pc:docMk/>
            <pc:sldMk cId="741726094" sldId="798"/>
            <ac:picMk id="13" creationId="{FA6ABE9D-987A-9541-2350-5F1C53DDE004}"/>
          </ac:picMkLst>
        </pc:picChg>
        <pc:picChg chg="add mod">
          <ac:chgData name="Ayushman Anupam" userId="b15752df94820b78" providerId="LiveId" clId="{0800CB72-3EF7-4963-A018-DE42E9B21437}" dt="2025-02-20T07:57:36.024" v="9698" actId="1036"/>
          <ac:picMkLst>
            <pc:docMk/>
            <pc:sldMk cId="741726094" sldId="798"/>
            <ac:picMk id="14" creationId="{7A8A23D4-E471-829D-0D7A-87E215EB7E10}"/>
          </ac:picMkLst>
        </pc:picChg>
      </pc:sldChg>
      <pc:sldChg chg="addSp delSp modSp add mod ord modTransition delAnim modAnim">
        <pc:chgData name="Ayushman Anupam" userId="b15752df94820b78" providerId="LiveId" clId="{0800CB72-3EF7-4963-A018-DE42E9B21437}" dt="2025-02-20T14:04:48.135" v="12308" actId="1076"/>
        <pc:sldMkLst>
          <pc:docMk/>
          <pc:sldMk cId="1876146846" sldId="799"/>
        </pc:sldMkLst>
        <pc:spChg chg="mod">
          <ac:chgData name="Ayushman Anupam" userId="b15752df94820b78" providerId="LiveId" clId="{0800CB72-3EF7-4963-A018-DE42E9B21437}" dt="2025-02-20T14:04:48.135" v="12308" actId="1076"/>
          <ac:spMkLst>
            <pc:docMk/>
            <pc:sldMk cId="1876146846" sldId="799"/>
            <ac:spMk id="2" creationId="{6A3C33E1-94A9-2F8A-2FEA-369DBC5119FA}"/>
          </ac:spMkLst>
        </pc:spChg>
        <pc:spChg chg="add del mod">
          <ac:chgData name="Ayushman Anupam" userId="b15752df94820b78" providerId="LiveId" clId="{0800CB72-3EF7-4963-A018-DE42E9B21437}" dt="2025-02-19T14:12:45.039" v="6273" actId="12084"/>
          <ac:spMkLst>
            <pc:docMk/>
            <pc:sldMk cId="1876146846" sldId="799"/>
            <ac:spMk id="4" creationId="{F0418D47-EA68-22A1-77FF-F6A5AE80137E}"/>
          </ac:spMkLst>
        </pc:spChg>
        <pc:spChg chg="mod">
          <ac:chgData name="Ayushman Anupam" userId="b15752df94820b78" providerId="LiveId" clId="{0800CB72-3EF7-4963-A018-DE42E9B21437}" dt="2025-02-19T14:15:08.379" v="6321" actId="18245"/>
          <ac:spMkLst>
            <pc:docMk/>
            <pc:sldMk cId="1876146846" sldId="799"/>
            <ac:spMk id="8" creationId="{8B8575F8-5BA9-9361-EB8E-B22616D7A474}"/>
          </ac:spMkLst>
        </pc:spChg>
        <pc:spChg chg="mod">
          <ac:chgData name="Ayushman Anupam" userId="b15752df94820b78" providerId="LiveId" clId="{0800CB72-3EF7-4963-A018-DE42E9B21437}" dt="2025-02-19T14:15:08.379" v="6321" actId="18245"/>
          <ac:spMkLst>
            <pc:docMk/>
            <pc:sldMk cId="1876146846" sldId="799"/>
            <ac:spMk id="9" creationId="{31B90B0E-CD79-3588-8750-B9CCF16D3538}"/>
          </ac:spMkLst>
        </pc:spChg>
        <pc:spChg chg="mod">
          <ac:chgData name="Ayushman Anupam" userId="b15752df94820b78" providerId="LiveId" clId="{0800CB72-3EF7-4963-A018-DE42E9B21437}" dt="2025-02-19T14:15:08.379" v="6321" actId="18245"/>
          <ac:spMkLst>
            <pc:docMk/>
            <pc:sldMk cId="1876146846" sldId="799"/>
            <ac:spMk id="10" creationId="{5214DA75-229B-8CA3-EC87-A355DCE63D30}"/>
          </ac:spMkLst>
        </pc:spChg>
        <pc:spChg chg="mod">
          <ac:chgData name="Ayushman Anupam" userId="b15752df94820b78" providerId="LiveId" clId="{0800CB72-3EF7-4963-A018-DE42E9B21437}" dt="2025-02-19T14:15:08.379" v="6321" actId="18245"/>
          <ac:spMkLst>
            <pc:docMk/>
            <pc:sldMk cId="1876146846" sldId="799"/>
            <ac:spMk id="12" creationId="{52100E83-DB1C-5B86-2815-9AA7D93507ED}"/>
          </ac:spMkLst>
        </pc:spChg>
        <pc:spChg chg="del">
          <ac:chgData name="Ayushman Anupam" userId="b15752df94820b78" providerId="LiveId" clId="{0800CB72-3EF7-4963-A018-DE42E9B21437}" dt="2025-02-19T14:03:23.853" v="6210" actId="478"/>
          <ac:spMkLst>
            <pc:docMk/>
            <pc:sldMk cId="1876146846" sldId="799"/>
            <ac:spMk id="14" creationId="{EB1EAC63-DC3B-9E6D-80D3-D6A1DC889D32}"/>
          </ac:spMkLst>
        </pc:spChg>
        <pc:spChg chg="del">
          <ac:chgData name="Ayushman Anupam" userId="b15752df94820b78" providerId="LiveId" clId="{0800CB72-3EF7-4963-A018-DE42E9B21437}" dt="2025-02-19T14:03:25.929" v="6211" actId="478"/>
          <ac:spMkLst>
            <pc:docMk/>
            <pc:sldMk cId="1876146846" sldId="799"/>
            <ac:spMk id="16" creationId="{3C49F3E4-7A2F-D235-768D-027BA4CD9BCF}"/>
          </ac:spMkLst>
        </pc:spChg>
        <pc:spChg chg="mod">
          <ac:chgData name="Ayushman Anupam" userId="b15752df94820b78" providerId="LiveId" clId="{0800CB72-3EF7-4963-A018-DE42E9B21437}" dt="2025-02-19T14:03:16.561" v="6208" actId="6549"/>
          <ac:spMkLst>
            <pc:docMk/>
            <pc:sldMk cId="1876146846" sldId="799"/>
            <ac:spMk id="17" creationId="{460DE346-E3B4-44C4-C88C-C72C9AB0D735}"/>
          </ac:spMkLst>
        </pc:spChg>
        <pc:spChg chg="del">
          <ac:chgData name="Ayushman Anupam" userId="b15752df94820b78" providerId="LiveId" clId="{0800CB72-3EF7-4963-A018-DE42E9B21437}" dt="2025-02-19T14:03:29.896" v="6213" actId="478"/>
          <ac:spMkLst>
            <pc:docMk/>
            <pc:sldMk cId="1876146846" sldId="799"/>
            <ac:spMk id="19" creationId="{619F5661-A413-9BDC-10B5-92FB7050B1A5}"/>
          </ac:spMkLst>
        </pc:spChg>
        <pc:spChg chg="del">
          <ac:chgData name="Ayushman Anupam" userId="b15752df94820b78" providerId="LiveId" clId="{0800CB72-3EF7-4963-A018-DE42E9B21437}" dt="2025-02-19T14:03:31.862" v="6214" actId="478"/>
          <ac:spMkLst>
            <pc:docMk/>
            <pc:sldMk cId="1876146846" sldId="799"/>
            <ac:spMk id="21" creationId="{7CA4EA80-3A4E-E393-BA79-308CB6CE72FC}"/>
          </ac:spMkLst>
        </pc:spChg>
        <pc:spChg chg="del">
          <ac:chgData name="Ayushman Anupam" userId="b15752df94820b78" providerId="LiveId" clId="{0800CB72-3EF7-4963-A018-DE42E9B21437}" dt="2025-02-19T14:03:40.196" v="6217" actId="478"/>
          <ac:spMkLst>
            <pc:docMk/>
            <pc:sldMk cId="1876146846" sldId="799"/>
            <ac:spMk id="24" creationId="{635A5FA6-4D20-7FF8-77A9-992CFF5DD0CF}"/>
          </ac:spMkLst>
        </pc:spChg>
        <pc:spChg chg="del">
          <ac:chgData name="Ayushman Anupam" userId="b15752df94820b78" providerId="LiveId" clId="{0800CB72-3EF7-4963-A018-DE42E9B21437}" dt="2025-02-19T14:03:42.417" v="6218" actId="478"/>
          <ac:spMkLst>
            <pc:docMk/>
            <pc:sldMk cId="1876146846" sldId="799"/>
            <ac:spMk id="26" creationId="{B2AB0925-E1C5-AEDF-C9A6-D03FA7A6C3DE}"/>
          </ac:spMkLst>
        </pc:spChg>
        <pc:spChg chg="del">
          <ac:chgData name="Ayushman Anupam" userId="b15752df94820b78" providerId="LiveId" clId="{0800CB72-3EF7-4963-A018-DE42E9B21437}" dt="2025-02-19T14:03:44.779" v="6219" actId="478"/>
          <ac:spMkLst>
            <pc:docMk/>
            <pc:sldMk cId="1876146846" sldId="799"/>
            <ac:spMk id="29" creationId="{6A115274-9076-AA7A-A39A-7F521FE53B3B}"/>
          </ac:spMkLst>
        </pc:spChg>
        <pc:spChg chg="del">
          <ac:chgData name="Ayushman Anupam" userId="b15752df94820b78" providerId="LiveId" clId="{0800CB72-3EF7-4963-A018-DE42E9B21437}" dt="2025-02-19T14:03:46.921" v="6220" actId="478"/>
          <ac:spMkLst>
            <pc:docMk/>
            <pc:sldMk cId="1876146846" sldId="799"/>
            <ac:spMk id="31" creationId="{A278C671-889F-E69E-FDD4-F223BF13A45F}"/>
          </ac:spMkLst>
        </pc:spChg>
        <pc:spChg chg="del">
          <ac:chgData name="Ayushman Anupam" userId="b15752df94820b78" providerId="LiveId" clId="{0800CB72-3EF7-4963-A018-DE42E9B21437}" dt="2025-02-19T14:03:49.193" v="6221" actId="478"/>
          <ac:spMkLst>
            <pc:docMk/>
            <pc:sldMk cId="1876146846" sldId="799"/>
            <ac:spMk id="33" creationId="{E3CCF6E0-F9FC-CE51-3C8B-71A974F0B278}"/>
          </ac:spMkLst>
        </pc:spChg>
        <pc:spChg chg="mod">
          <ac:chgData name="Ayushman Anupam" userId="b15752df94820b78" providerId="LiveId" clId="{0800CB72-3EF7-4963-A018-DE42E9B21437}" dt="2025-02-19T14:15:08.379" v="6321" actId="18245"/>
          <ac:spMkLst>
            <pc:docMk/>
            <pc:sldMk cId="1876146846" sldId="799"/>
            <ac:spMk id="38" creationId="{3A763653-EB2E-6DB9-821B-1DE719181F9C}"/>
          </ac:spMkLst>
        </pc:spChg>
        <pc:spChg chg="mod">
          <ac:chgData name="Ayushman Anupam" userId="b15752df94820b78" providerId="LiveId" clId="{0800CB72-3EF7-4963-A018-DE42E9B21437}" dt="2025-02-19T14:15:08.379" v="6321" actId="18245"/>
          <ac:spMkLst>
            <pc:docMk/>
            <pc:sldMk cId="1876146846" sldId="799"/>
            <ac:spMk id="39" creationId="{FA4AE763-F8F6-849D-0D00-C3DF54331594}"/>
          </ac:spMkLst>
        </pc:spChg>
        <pc:spChg chg="mod">
          <ac:chgData name="Ayushman Anupam" userId="b15752df94820b78" providerId="LiveId" clId="{0800CB72-3EF7-4963-A018-DE42E9B21437}" dt="2025-02-19T14:13:36.945" v="6288" actId="18245"/>
          <ac:spMkLst>
            <pc:docMk/>
            <pc:sldMk cId="1876146846" sldId="799"/>
            <ac:spMk id="41" creationId="{35FFE698-EB9C-2655-3ABD-6F3466FDD424}"/>
          </ac:spMkLst>
        </pc:spChg>
        <pc:spChg chg="mod topLvl">
          <ac:chgData name="Ayushman Anupam" userId="b15752df94820b78" providerId="LiveId" clId="{0800CB72-3EF7-4963-A018-DE42E9B21437}" dt="2025-02-19T14:18:44.863" v="6350" actId="164"/>
          <ac:spMkLst>
            <pc:docMk/>
            <pc:sldMk cId="1876146846" sldId="799"/>
            <ac:spMk id="43" creationId="{70609EAD-00A6-568A-231B-DB8A6FA40A6A}"/>
          </ac:spMkLst>
        </pc:spChg>
        <pc:spChg chg="mod topLvl">
          <ac:chgData name="Ayushman Anupam" userId="b15752df94820b78" providerId="LiveId" clId="{0800CB72-3EF7-4963-A018-DE42E9B21437}" dt="2025-02-20T11:31:56.581" v="12105" actId="20577"/>
          <ac:spMkLst>
            <pc:docMk/>
            <pc:sldMk cId="1876146846" sldId="799"/>
            <ac:spMk id="44" creationId="{8BCF7E36-844A-FF2B-70FA-850EC9BBBFB1}"/>
          </ac:spMkLst>
        </pc:spChg>
        <pc:spChg chg="mod topLvl">
          <ac:chgData name="Ayushman Anupam" userId="b15752df94820b78" providerId="LiveId" clId="{0800CB72-3EF7-4963-A018-DE42E9B21437}" dt="2025-02-20T09:18:41.654" v="10579" actId="20577"/>
          <ac:spMkLst>
            <pc:docMk/>
            <pc:sldMk cId="1876146846" sldId="799"/>
            <ac:spMk id="45" creationId="{12DB53F9-3AFB-F1E5-FDEA-9D419BD0752A}"/>
          </ac:spMkLst>
        </pc:spChg>
        <pc:spChg chg="mod topLvl">
          <ac:chgData name="Ayushman Anupam" userId="b15752df94820b78" providerId="LiveId" clId="{0800CB72-3EF7-4963-A018-DE42E9B21437}" dt="2025-02-19T14:18:44.863" v="6350" actId="164"/>
          <ac:spMkLst>
            <pc:docMk/>
            <pc:sldMk cId="1876146846" sldId="799"/>
            <ac:spMk id="46" creationId="{C30B2BD2-E730-C633-A23B-701C3121C307}"/>
          </ac:spMkLst>
        </pc:spChg>
        <pc:spChg chg="mod topLvl">
          <ac:chgData name="Ayushman Anupam" userId="b15752df94820b78" providerId="LiveId" clId="{0800CB72-3EF7-4963-A018-DE42E9B21437}" dt="2025-02-19T14:19:40.991" v="6355" actId="164"/>
          <ac:spMkLst>
            <pc:docMk/>
            <pc:sldMk cId="1876146846" sldId="799"/>
            <ac:spMk id="47" creationId="{55555D65-B970-F959-4C17-A612B5D298D3}"/>
          </ac:spMkLst>
        </pc:spChg>
        <pc:grpChg chg="mod">
          <ac:chgData name="Ayushman Anupam" userId="b15752df94820b78" providerId="LiveId" clId="{0800CB72-3EF7-4963-A018-DE42E9B21437}" dt="2025-02-19T14:15:08.379" v="6321" actId="18245"/>
          <ac:grpSpMkLst>
            <pc:docMk/>
            <pc:sldMk cId="1876146846" sldId="799"/>
            <ac:grpSpMk id="7" creationId="{651AE40D-D2F8-6769-88E2-C9AE823FE172}"/>
          </ac:grpSpMkLst>
        </pc:grpChg>
        <pc:grpChg chg="del">
          <ac:chgData name="Ayushman Anupam" userId="b15752df94820b78" providerId="LiveId" clId="{0800CB72-3EF7-4963-A018-DE42E9B21437}" dt="2025-02-19T14:03:20.126" v="6209" actId="478"/>
          <ac:grpSpMkLst>
            <pc:docMk/>
            <pc:sldMk cId="1876146846" sldId="799"/>
            <ac:grpSpMk id="35" creationId="{0F56F4CE-3EDD-3E1A-C0A8-CFDB2DCF3011}"/>
          </ac:grpSpMkLst>
        </pc:grpChg>
        <pc:grpChg chg="del">
          <ac:chgData name="Ayushman Anupam" userId="b15752df94820b78" providerId="LiveId" clId="{0800CB72-3EF7-4963-A018-DE42E9B21437}" dt="2025-02-19T14:03:27.818" v="6212" actId="478"/>
          <ac:grpSpMkLst>
            <pc:docMk/>
            <pc:sldMk cId="1876146846" sldId="799"/>
            <ac:grpSpMk id="36" creationId="{1F9B33C0-DDB6-DA69-4561-CCB4BA46F5C4}"/>
          </ac:grpSpMkLst>
        </pc:grpChg>
        <pc:grpChg chg="del">
          <ac:chgData name="Ayushman Anupam" userId="b15752df94820b78" providerId="LiveId" clId="{0800CB72-3EF7-4963-A018-DE42E9B21437}" dt="2025-02-19T14:03:35.902" v="6215" actId="478"/>
          <ac:grpSpMkLst>
            <pc:docMk/>
            <pc:sldMk cId="1876146846" sldId="799"/>
            <ac:grpSpMk id="37" creationId="{AC560267-7A72-2B73-50A0-D525212C3FFE}"/>
          </ac:grpSpMkLst>
        </pc:grpChg>
        <pc:grpChg chg="del">
          <ac:chgData name="Ayushman Anupam" userId="b15752df94820b78" providerId="LiveId" clId="{0800CB72-3EF7-4963-A018-DE42E9B21437}" dt="2025-02-19T14:03:37.819" v="6216" actId="478"/>
          <ac:grpSpMkLst>
            <pc:docMk/>
            <pc:sldMk cId="1876146846" sldId="799"/>
            <ac:grpSpMk id="40" creationId="{77CE3CFC-3FD5-0ADD-FEB5-1676863F5EB4}"/>
          </ac:grpSpMkLst>
        </pc:grpChg>
        <pc:grpChg chg="del mod">
          <ac:chgData name="Ayushman Anupam" userId="b15752df94820b78" providerId="LiveId" clId="{0800CB72-3EF7-4963-A018-DE42E9B21437}" dt="2025-02-19T14:18:35.552" v="6349" actId="165"/>
          <ac:grpSpMkLst>
            <pc:docMk/>
            <pc:sldMk cId="1876146846" sldId="799"/>
            <ac:grpSpMk id="42" creationId="{59F36844-2BA0-3152-6B3F-E0221302A8D8}"/>
          </ac:grpSpMkLst>
        </pc:grpChg>
        <pc:grpChg chg="add mod ord">
          <ac:chgData name="Ayushman Anupam" userId="b15752df94820b78" providerId="LiveId" clId="{0800CB72-3EF7-4963-A018-DE42E9B21437}" dt="2025-02-19T14:20:38.422" v="6359" actId="166"/>
          <ac:grpSpMkLst>
            <pc:docMk/>
            <pc:sldMk cId="1876146846" sldId="799"/>
            <ac:grpSpMk id="48" creationId="{8B49F0E3-215E-AE1D-E565-B382F8934B68}"/>
          </ac:grpSpMkLst>
        </pc:grpChg>
        <pc:grpChg chg="add mod">
          <ac:chgData name="Ayushman Anupam" userId="b15752df94820b78" providerId="LiveId" clId="{0800CB72-3EF7-4963-A018-DE42E9B21437}" dt="2025-02-19T14:19:20.508" v="6354" actId="164"/>
          <ac:grpSpMkLst>
            <pc:docMk/>
            <pc:sldMk cId="1876146846" sldId="799"/>
            <ac:grpSpMk id="49" creationId="{2E3086F2-774E-8FC6-9955-82E77164EEA0}"/>
          </ac:grpSpMkLst>
        </pc:grpChg>
        <pc:grpChg chg="add mod">
          <ac:chgData name="Ayushman Anupam" userId="b15752df94820b78" providerId="LiveId" clId="{0800CB72-3EF7-4963-A018-DE42E9B21437}" dt="2025-02-20T08:07:00.679" v="9778" actId="1035"/>
          <ac:grpSpMkLst>
            <pc:docMk/>
            <pc:sldMk cId="1876146846" sldId="799"/>
            <ac:grpSpMk id="50" creationId="{CA0415FA-4193-A0FB-D06C-787F3DA4D35A}"/>
          </ac:grpSpMkLst>
        </pc:grpChg>
        <pc:graphicFrameChg chg="add mod">
          <ac:chgData name="Ayushman Anupam" userId="b15752df94820b78" providerId="LiveId" clId="{0800CB72-3EF7-4963-A018-DE42E9B21437}" dt="2025-02-19T14:12:33.397" v="6271" actId="12084"/>
          <ac:graphicFrameMkLst>
            <pc:docMk/>
            <pc:sldMk cId="1876146846" sldId="799"/>
            <ac:graphicFrameMk id="5" creationId="{72DEBBE1-B235-79FF-760A-B955F9629B08}"/>
          </ac:graphicFrameMkLst>
        </pc:graphicFrameChg>
        <pc:graphicFrameChg chg="add del mod modGraphic">
          <ac:chgData name="Ayushman Anupam" userId="b15752df94820b78" providerId="LiveId" clId="{0800CB72-3EF7-4963-A018-DE42E9B21437}" dt="2025-02-19T14:16:44.515" v="6335" actId="18245"/>
          <ac:graphicFrameMkLst>
            <pc:docMk/>
            <pc:sldMk cId="1876146846" sldId="799"/>
            <ac:graphicFrameMk id="6" creationId="{E8DD60D7-36CF-4991-0F3A-79F6E278CD47}"/>
          </ac:graphicFrameMkLst>
        </pc:graphicFrameChg>
        <pc:picChg chg="add mod">
          <ac:chgData name="Ayushman Anupam" userId="b15752df94820b78" providerId="LiveId" clId="{0800CB72-3EF7-4963-A018-DE42E9B21437}" dt="2025-02-19T14:03:56.805" v="6223"/>
          <ac:picMkLst>
            <pc:docMk/>
            <pc:sldMk cId="1876146846" sldId="799"/>
            <ac:picMk id="3" creationId="{AD23D41B-3036-3E52-1054-88FEB40DCBD9}"/>
          </ac:picMkLst>
        </pc:picChg>
        <pc:picChg chg="del">
          <ac:chgData name="Ayushman Anupam" userId="b15752df94820b78" providerId="LiveId" clId="{0800CB72-3EF7-4963-A018-DE42E9B21437}" dt="2025-02-19T14:03:55.525" v="6222" actId="478"/>
          <ac:picMkLst>
            <pc:docMk/>
            <pc:sldMk cId="1876146846" sldId="799"/>
            <ac:picMk id="11" creationId="{99126899-5A33-A4BB-0510-C1CF7263CB55}"/>
          </ac:picMkLst>
        </pc:picChg>
      </pc:sldChg>
      <pc:sldChg chg="new del">
        <pc:chgData name="Ayushman Anupam" userId="b15752df94820b78" providerId="LiveId" clId="{0800CB72-3EF7-4963-A018-DE42E9B21437}" dt="2025-02-19T14:25:14.438" v="6368" actId="47"/>
        <pc:sldMkLst>
          <pc:docMk/>
          <pc:sldMk cId="2272573389" sldId="800"/>
        </pc:sldMkLst>
      </pc:sldChg>
      <pc:sldChg chg="addSp modSp add mod modTransition modAnim">
        <pc:chgData name="Ayushman Anupam" userId="b15752df94820b78" providerId="LiveId" clId="{0800CB72-3EF7-4963-A018-DE42E9B21437}" dt="2025-02-20T14:05:10.502" v="12311" actId="1076"/>
        <pc:sldMkLst>
          <pc:docMk/>
          <pc:sldMk cId="3160302143" sldId="800"/>
        </pc:sldMkLst>
        <pc:spChg chg="mod">
          <ac:chgData name="Ayushman Anupam" userId="b15752df94820b78" providerId="LiveId" clId="{0800CB72-3EF7-4963-A018-DE42E9B21437}" dt="2025-02-20T14:05:10.502" v="12311" actId="1076"/>
          <ac:spMkLst>
            <pc:docMk/>
            <pc:sldMk cId="3160302143" sldId="800"/>
            <ac:spMk id="2" creationId="{23CD42D0-6CFF-0925-AD87-BA4CBB63F9CB}"/>
          </ac:spMkLst>
        </pc:spChg>
        <pc:spChg chg="mod">
          <ac:chgData name="Ayushman Anupam" userId="b15752df94820b78" providerId="LiveId" clId="{0800CB72-3EF7-4963-A018-DE42E9B21437}" dt="2025-02-20T11:29:59.655" v="12046" actId="20577"/>
          <ac:spMkLst>
            <pc:docMk/>
            <pc:sldMk cId="3160302143" sldId="800"/>
            <ac:spMk id="14" creationId="{4D591305-E1F6-397C-4F0C-E2FD4806508E}"/>
          </ac:spMkLst>
        </pc:spChg>
        <pc:spChg chg="mod">
          <ac:chgData name="Ayushman Anupam" userId="b15752df94820b78" providerId="LiveId" clId="{0800CB72-3EF7-4963-A018-DE42E9B21437}" dt="2025-02-20T09:37:58.220" v="10664" actId="164"/>
          <ac:spMkLst>
            <pc:docMk/>
            <pc:sldMk cId="3160302143" sldId="800"/>
            <ac:spMk id="15" creationId="{943544C7-8B13-4A02-F41B-4A376738CDCE}"/>
          </ac:spMkLst>
        </pc:spChg>
        <pc:spChg chg="mod">
          <ac:chgData name="Ayushman Anupam" userId="b15752df94820b78" providerId="LiveId" clId="{0800CB72-3EF7-4963-A018-DE42E9B21437}" dt="2025-02-20T09:37:58.220" v="10664" actId="164"/>
          <ac:spMkLst>
            <pc:docMk/>
            <pc:sldMk cId="3160302143" sldId="800"/>
            <ac:spMk id="16" creationId="{B8F45739-9AF3-C821-3826-4106BAB6AA6C}"/>
          </ac:spMkLst>
        </pc:spChg>
        <pc:spChg chg="mod">
          <ac:chgData name="Ayushman Anupam" userId="b15752df94820b78" providerId="LiveId" clId="{0800CB72-3EF7-4963-A018-DE42E9B21437}" dt="2025-02-20T09:37:58.220" v="10664" actId="164"/>
          <ac:spMkLst>
            <pc:docMk/>
            <pc:sldMk cId="3160302143" sldId="800"/>
            <ac:spMk id="17" creationId="{A18DAFF0-ED8E-0A82-EC05-47DE31E6B1CC}"/>
          </ac:spMkLst>
        </pc:spChg>
        <pc:grpChg chg="add mod">
          <ac:chgData name="Ayushman Anupam" userId="b15752df94820b78" providerId="LiveId" clId="{0800CB72-3EF7-4963-A018-DE42E9B21437}" dt="2025-02-20T09:37:58.220" v="10664" actId="164"/>
          <ac:grpSpMkLst>
            <pc:docMk/>
            <pc:sldMk cId="3160302143" sldId="800"/>
            <ac:grpSpMk id="3" creationId="{DA6B10C6-A5DF-B7CB-297F-1A825D4E1BD0}"/>
          </ac:grpSpMkLst>
        </pc:grpChg>
      </pc:sldChg>
      <pc:sldChg chg="addSp delSp modSp add mod ord modTransition modAnim">
        <pc:chgData name="Ayushman Anupam" userId="b15752df94820b78" providerId="LiveId" clId="{0800CB72-3EF7-4963-A018-DE42E9B21437}" dt="2025-02-20T09:36:26.674" v="10656"/>
        <pc:sldMkLst>
          <pc:docMk/>
          <pc:sldMk cId="4037268731" sldId="801"/>
        </pc:sldMkLst>
        <pc:spChg chg="mod">
          <ac:chgData name="Ayushman Anupam" userId="b15752df94820b78" providerId="LiveId" clId="{0800CB72-3EF7-4963-A018-DE42E9B21437}" dt="2025-02-19T15:35:46.760" v="7491" actId="14100"/>
          <ac:spMkLst>
            <pc:docMk/>
            <pc:sldMk cId="4037268731" sldId="801"/>
            <ac:spMk id="2" creationId="{112AC4C0-B65C-D637-9605-E9A39E00969B}"/>
          </ac:spMkLst>
        </pc:spChg>
        <pc:spChg chg="mod">
          <ac:chgData name="Ayushman Anupam" userId="b15752df94820b78" providerId="LiveId" clId="{0800CB72-3EF7-4963-A018-DE42E9B21437}" dt="2025-02-19T15:36:54.560" v="7493" actId="1076"/>
          <ac:spMkLst>
            <pc:docMk/>
            <pc:sldMk cId="4037268731" sldId="801"/>
            <ac:spMk id="4" creationId="{DB2B5DC6-C017-D2E5-6169-11B74CE3BB1A}"/>
          </ac:spMkLst>
        </pc:spChg>
        <pc:spChg chg="mod">
          <ac:chgData name="Ayushman Anupam" userId="b15752df94820b78" providerId="LiveId" clId="{0800CB72-3EF7-4963-A018-DE42E9B21437}" dt="2025-02-20T09:36:00.912" v="10651" actId="164"/>
          <ac:spMkLst>
            <pc:docMk/>
            <pc:sldMk cId="4037268731" sldId="801"/>
            <ac:spMk id="5" creationId="{B519DDD4-502C-46F1-0B6C-D701B4E51A33}"/>
          </ac:spMkLst>
        </pc:spChg>
        <pc:spChg chg="mod">
          <ac:chgData name="Ayushman Anupam" userId="b15752df94820b78" providerId="LiveId" clId="{0800CB72-3EF7-4963-A018-DE42E9B21437}" dt="2025-02-20T09:36:00.912" v="10651" actId="164"/>
          <ac:spMkLst>
            <pc:docMk/>
            <pc:sldMk cId="4037268731" sldId="801"/>
            <ac:spMk id="6" creationId="{7134D94C-A659-EC74-B8C1-9FD2B769D400}"/>
          </ac:spMkLst>
        </pc:spChg>
        <pc:spChg chg="mod">
          <ac:chgData name="Ayushman Anupam" userId="b15752df94820b78" providerId="LiveId" clId="{0800CB72-3EF7-4963-A018-DE42E9B21437}" dt="2025-02-20T09:36:00.912" v="10651" actId="164"/>
          <ac:spMkLst>
            <pc:docMk/>
            <pc:sldMk cId="4037268731" sldId="801"/>
            <ac:spMk id="7" creationId="{5AACC726-BECB-3C88-79F1-58E7ACC3A390}"/>
          </ac:spMkLst>
        </pc:spChg>
        <pc:grpChg chg="add mod">
          <ac:chgData name="Ayushman Anupam" userId="b15752df94820b78" providerId="LiveId" clId="{0800CB72-3EF7-4963-A018-DE42E9B21437}" dt="2025-02-20T09:36:00.912" v="10651" actId="164"/>
          <ac:grpSpMkLst>
            <pc:docMk/>
            <pc:sldMk cId="4037268731" sldId="801"/>
            <ac:grpSpMk id="8" creationId="{11EE3987-F0A9-4AF1-E593-2BA35D1C948C}"/>
          </ac:grpSpMkLst>
        </pc:grpChg>
        <pc:picChg chg="add mod">
          <ac:chgData name="Ayushman Anupam" userId="b15752df94820b78" providerId="LiveId" clId="{0800CB72-3EF7-4963-A018-DE42E9B21437}" dt="2025-02-19T15:52:46.140" v="7777" actId="1076"/>
          <ac:picMkLst>
            <pc:docMk/>
            <pc:sldMk cId="4037268731" sldId="801"/>
            <ac:picMk id="3" creationId="{2948F9C3-03DF-7C01-F19E-1C991D5388DF}"/>
          </ac:picMkLst>
        </pc:picChg>
        <pc:picChg chg="del">
          <ac:chgData name="Ayushman Anupam" userId="b15752df94820b78" providerId="LiveId" clId="{0800CB72-3EF7-4963-A018-DE42E9B21437}" dt="2025-02-19T15:35:25.680" v="7488" actId="478"/>
          <ac:picMkLst>
            <pc:docMk/>
            <pc:sldMk cId="4037268731" sldId="801"/>
            <ac:picMk id="11" creationId="{99251CCE-F0EE-2875-6F31-B6D72F422EBC}"/>
          </ac:picMkLst>
        </pc:picChg>
      </pc:sldChg>
      <pc:sldChg chg="addSp delSp modSp add mod modTransition delAnim modAnim">
        <pc:chgData name="Ayushman Anupam" userId="b15752df94820b78" providerId="LiveId" clId="{0800CB72-3EF7-4963-A018-DE42E9B21437}" dt="2025-02-20T09:40:09.981" v="10675"/>
        <pc:sldMkLst>
          <pc:docMk/>
          <pc:sldMk cId="3037599322" sldId="802"/>
        </pc:sldMkLst>
        <pc:spChg chg="del">
          <ac:chgData name="Ayushman Anupam" userId="b15752df94820b78" providerId="LiveId" clId="{0800CB72-3EF7-4963-A018-DE42E9B21437}" dt="2025-02-19T15:37:22.312" v="7495" actId="478"/>
          <ac:spMkLst>
            <pc:docMk/>
            <pc:sldMk cId="3037599322" sldId="802"/>
            <ac:spMk id="2" creationId="{1027EA6B-60EE-CF8E-FA6A-058BE2A3B1ED}"/>
          </ac:spMkLst>
        </pc:spChg>
        <pc:spChg chg="mod">
          <ac:chgData name="Ayushman Anupam" userId="b15752df94820b78" providerId="LiveId" clId="{0800CB72-3EF7-4963-A018-DE42E9B21437}" dt="2025-02-20T09:11:26.226" v="10501" actId="20577"/>
          <ac:spMkLst>
            <pc:docMk/>
            <pc:sldMk cId="3037599322" sldId="802"/>
            <ac:spMk id="4" creationId="{37BF8549-397B-C261-863E-A9565BCA6278}"/>
          </ac:spMkLst>
        </pc:spChg>
        <pc:spChg chg="mod">
          <ac:chgData name="Ayushman Anupam" userId="b15752df94820b78" providerId="LiveId" clId="{0800CB72-3EF7-4963-A018-DE42E9B21437}" dt="2025-02-20T09:36:47.196" v="10657" actId="164"/>
          <ac:spMkLst>
            <pc:docMk/>
            <pc:sldMk cId="3037599322" sldId="802"/>
            <ac:spMk id="5" creationId="{26C11FBE-7A57-357A-B5B0-635F9312AA13}"/>
          </ac:spMkLst>
        </pc:spChg>
        <pc:spChg chg="mod">
          <ac:chgData name="Ayushman Anupam" userId="b15752df94820b78" providerId="LiveId" clId="{0800CB72-3EF7-4963-A018-DE42E9B21437}" dt="2025-02-20T09:36:47.196" v="10657" actId="164"/>
          <ac:spMkLst>
            <pc:docMk/>
            <pc:sldMk cId="3037599322" sldId="802"/>
            <ac:spMk id="6" creationId="{ABD38429-F207-AC55-B05B-D141BD148436}"/>
          </ac:spMkLst>
        </pc:spChg>
        <pc:spChg chg="mod">
          <ac:chgData name="Ayushman Anupam" userId="b15752df94820b78" providerId="LiveId" clId="{0800CB72-3EF7-4963-A018-DE42E9B21437}" dt="2025-02-20T09:36:47.196" v="10657" actId="164"/>
          <ac:spMkLst>
            <pc:docMk/>
            <pc:sldMk cId="3037599322" sldId="802"/>
            <ac:spMk id="7" creationId="{C11C998D-6E1D-55B3-9B8F-8BE8AE55483B}"/>
          </ac:spMkLst>
        </pc:spChg>
        <pc:spChg chg="add del mod">
          <ac:chgData name="Ayushman Anupam" userId="b15752df94820b78" providerId="LiveId" clId="{0800CB72-3EF7-4963-A018-DE42E9B21437}" dt="2025-02-19T15:37:27.130" v="7496" actId="478"/>
          <ac:spMkLst>
            <pc:docMk/>
            <pc:sldMk cId="3037599322" sldId="802"/>
            <ac:spMk id="9" creationId="{1587C6EC-4AF8-8404-260A-254CC6E0B10D}"/>
          </ac:spMkLst>
        </pc:spChg>
        <pc:grpChg chg="add mod">
          <ac:chgData name="Ayushman Anupam" userId="b15752df94820b78" providerId="LiveId" clId="{0800CB72-3EF7-4963-A018-DE42E9B21437}" dt="2025-02-20T09:36:47.196" v="10657" actId="164"/>
          <ac:grpSpMkLst>
            <pc:docMk/>
            <pc:sldMk cId="3037599322" sldId="802"/>
            <ac:grpSpMk id="2" creationId="{A9C2F55B-D5E6-0FBE-E251-269C031FAB80}"/>
          </ac:grpSpMkLst>
        </pc:grpChg>
        <pc:picChg chg="del mod ord">
          <ac:chgData name="Ayushman Anupam" userId="b15752df94820b78" providerId="LiveId" clId="{0800CB72-3EF7-4963-A018-DE42E9B21437}" dt="2025-02-19T15:53:09.522" v="7782" actId="478"/>
          <ac:picMkLst>
            <pc:docMk/>
            <pc:sldMk cId="3037599322" sldId="802"/>
            <ac:picMk id="3" creationId="{22550935-BB94-0D74-C6A2-50F196221611}"/>
          </ac:picMkLst>
        </pc:picChg>
        <pc:picChg chg="add mod">
          <ac:chgData name="Ayushman Anupam" userId="b15752df94820b78" providerId="LiveId" clId="{0800CB72-3EF7-4963-A018-DE42E9B21437}" dt="2025-02-19T15:53:15.051" v="7783" actId="1076"/>
          <ac:picMkLst>
            <pc:docMk/>
            <pc:sldMk cId="3037599322" sldId="802"/>
            <ac:picMk id="10" creationId="{F010DC74-800C-18C6-A6B5-749E3D9B1628}"/>
          </ac:picMkLst>
        </pc:picChg>
      </pc:sldChg>
      <pc:sldChg chg="addSp delSp modSp add del mod delAnim modAnim">
        <pc:chgData name="Ayushman Anupam" userId="b15752df94820b78" providerId="LiveId" clId="{0800CB72-3EF7-4963-A018-DE42E9B21437}" dt="2025-02-20T11:06:29.230" v="11746" actId="47"/>
        <pc:sldMkLst>
          <pc:docMk/>
          <pc:sldMk cId="1205333396" sldId="803"/>
        </pc:sldMkLst>
        <pc:spChg chg="add del mod">
          <ac:chgData name="Ayushman Anupam" userId="b15752df94820b78" providerId="LiveId" clId="{0800CB72-3EF7-4963-A018-DE42E9B21437}" dt="2025-02-20T11:01:09.411" v="11593" actId="478"/>
          <ac:spMkLst>
            <pc:docMk/>
            <pc:sldMk cId="1205333396" sldId="803"/>
            <ac:spMk id="4" creationId="{392B8604-7747-B021-8F25-258AB9E43FBD}"/>
          </ac:spMkLst>
        </pc:spChg>
        <pc:spChg chg="del">
          <ac:chgData name="Ayushman Anupam" userId="b15752df94820b78" providerId="LiveId" clId="{0800CB72-3EF7-4963-A018-DE42E9B21437}" dt="2025-02-20T10:43:28.962" v="10945" actId="478"/>
          <ac:spMkLst>
            <pc:docMk/>
            <pc:sldMk cId="1205333396" sldId="803"/>
            <ac:spMk id="9" creationId="{58AE1785-3BDA-3F5E-F07B-B9B75AD48903}"/>
          </ac:spMkLst>
        </pc:spChg>
        <pc:spChg chg="mod topLvl">
          <ac:chgData name="Ayushman Anupam" userId="b15752df94820b78" providerId="LiveId" clId="{0800CB72-3EF7-4963-A018-DE42E9B21437}" dt="2025-02-20T10:44:02.091" v="10951" actId="1076"/>
          <ac:spMkLst>
            <pc:docMk/>
            <pc:sldMk cId="1205333396" sldId="803"/>
            <ac:spMk id="10" creationId="{8F1F9A5A-FD23-1CCB-4FE9-58571006622F}"/>
          </ac:spMkLst>
        </pc:spChg>
        <pc:spChg chg="mod topLvl">
          <ac:chgData name="Ayushman Anupam" userId="b15752df94820b78" providerId="LiveId" clId="{0800CB72-3EF7-4963-A018-DE42E9B21437}" dt="2025-02-20T10:44:06.087" v="10952" actId="1076"/>
          <ac:spMkLst>
            <pc:docMk/>
            <pc:sldMk cId="1205333396" sldId="803"/>
            <ac:spMk id="11" creationId="{5BE6509E-E3CB-8507-F1EB-E84A3CCCCF8B}"/>
          </ac:spMkLst>
        </pc:spChg>
        <pc:spChg chg="mod topLvl">
          <ac:chgData name="Ayushman Anupam" userId="b15752df94820b78" providerId="LiveId" clId="{0800CB72-3EF7-4963-A018-DE42E9B21437}" dt="2025-02-20T10:44:29.072" v="10955" actId="1076"/>
          <ac:spMkLst>
            <pc:docMk/>
            <pc:sldMk cId="1205333396" sldId="803"/>
            <ac:spMk id="12" creationId="{213128D9-144F-45A3-E7C3-39DA4B28B1DE}"/>
          </ac:spMkLst>
        </pc:spChg>
        <pc:grpChg chg="del">
          <ac:chgData name="Ayushman Anupam" userId="b15752df94820b78" providerId="LiveId" clId="{0800CB72-3EF7-4963-A018-DE42E9B21437}" dt="2025-02-20T10:43:37.945" v="10946" actId="165"/>
          <ac:grpSpMkLst>
            <pc:docMk/>
            <pc:sldMk cId="1205333396" sldId="803"/>
            <ac:grpSpMk id="3" creationId="{18C37C00-34BC-7659-372E-B73279901162}"/>
          </ac:grpSpMkLst>
        </pc:grpChg>
      </pc:sldChg>
      <pc:sldChg chg="new del">
        <pc:chgData name="Ayushman Anupam" userId="b15752df94820b78" providerId="LiveId" clId="{0800CB72-3EF7-4963-A018-DE42E9B21437}" dt="2025-02-20T09:06:14.095" v="10415" actId="47"/>
        <pc:sldMkLst>
          <pc:docMk/>
          <pc:sldMk cId="1865032668" sldId="803"/>
        </pc:sldMkLst>
      </pc:sldChg>
      <pc:sldChg chg="addSp delSp modSp add mod delAnim modAnim">
        <pc:chgData name="Ayushman Anupam" userId="b15752df94820b78" providerId="LiveId" clId="{0800CB72-3EF7-4963-A018-DE42E9B21437}" dt="2025-02-20T14:12:24.875" v="12424" actId="1076"/>
        <pc:sldMkLst>
          <pc:docMk/>
          <pc:sldMk cId="51003894" sldId="804"/>
        </pc:sldMkLst>
        <pc:spChg chg="mod">
          <ac:chgData name="Ayushman Anupam" userId="b15752df94820b78" providerId="LiveId" clId="{0800CB72-3EF7-4963-A018-DE42E9B21437}" dt="2025-02-20T14:12:24.875" v="12424" actId="1076"/>
          <ac:spMkLst>
            <pc:docMk/>
            <pc:sldMk cId="51003894" sldId="804"/>
            <ac:spMk id="2" creationId="{5E722F0A-F313-8DE0-7DBC-C25B11A05A9A}"/>
          </ac:spMkLst>
        </pc:spChg>
        <pc:spChg chg="del">
          <ac:chgData name="Ayushman Anupam" userId="b15752df94820b78" providerId="LiveId" clId="{0800CB72-3EF7-4963-A018-DE42E9B21437}" dt="2025-02-20T10:51:58.568" v="11438" actId="478"/>
          <ac:spMkLst>
            <pc:docMk/>
            <pc:sldMk cId="51003894" sldId="804"/>
            <ac:spMk id="23" creationId="{23F45963-A03E-8481-CD1D-EA405CF75E99}"/>
          </ac:spMkLst>
        </pc:spChg>
        <pc:spChg chg="del">
          <ac:chgData name="Ayushman Anupam" userId="b15752df94820b78" providerId="LiveId" clId="{0800CB72-3EF7-4963-A018-DE42E9B21437}" dt="2025-02-20T10:52:15.931" v="11441" actId="478"/>
          <ac:spMkLst>
            <pc:docMk/>
            <pc:sldMk cId="51003894" sldId="804"/>
            <ac:spMk id="24" creationId="{75667E69-E570-A883-1F0B-004F34B72E24}"/>
          </ac:spMkLst>
        </pc:spChg>
        <pc:spChg chg="del">
          <ac:chgData name="Ayushman Anupam" userId="b15752df94820b78" providerId="LiveId" clId="{0800CB72-3EF7-4963-A018-DE42E9B21437}" dt="2025-02-20T10:52:34.080" v="11445" actId="478"/>
          <ac:spMkLst>
            <pc:docMk/>
            <pc:sldMk cId="51003894" sldId="804"/>
            <ac:spMk id="25" creationId="{B3AB1EED-42EB-EB99-313F-6BFADB8F0527}"/>
          </ac:spMkLst>
        </pc:spChg>
        <pc:spChg chg="del">
          <ac:chgData name="Ayushman Anupam" userId="b15752df94820b78" providerId="LiveId" clId="{0800CB72-3EF7-4963-A018-DE42E9B21437}" dt="2025-02-20T10:52:36.332" v="11446" actId="478"/>
          <ac:spMkLst>
            <pc:docMk/>
            <pc:sldMk cId="51003894" sldId="804"/>
            <ac:spMk id="26" creationId="{3BF2E21B-08AF-564D-5FFC-1210B85D1DAE}"/>
          </ac:spMkLst>
        </pc:spChg>
        <pc:spChg chg="mod">
          <ac:chgData name="Ayushman Anupam" userId="b15752df94820b78" providerId="LiveId" clId="{0800CB72-3EF7-4963-A018-DE42E9B21437}" dt="2025-02-20T11:00:39.668" v="11589" actId="165"/>
          <ac:spMkLst>
            <pc:docMk/>
            <pc:sldMk cId="51003894" sldId="804"/>
            <ac:spMk id="790" creationId="{ACF0A6C0-2C02-2140-BF48-B0513B380868}"/>
          </ac:spMkLst>
        </pc:spChg>
        <pc:spChg chg="add mod">
          <ac:chgData name="Ayushman Anupam" userId="b15752df94820b78" providerId="LiveId" clId="{0800CB72-3EF7-4963-A018-DE42E9B21437}" dt="2025-02-20T11:00:39.668" v="11589" actId="165"/>
          <ac:spMkLst>
            <pc:docMk/>
            <pc:sldMk cId="51003894" sldId="804"/>
            <ac:spMk id="796" creationId="{111B4A49-B930-4A89-A1CD-6CA2B3D95AED}"/>
          </ac:spMkLst>
        </pc:spChg>
        <pc:spChg chg="add mod">
          <ac:chgData name="Ayushman Anupam" userId="b15752df94820b78" providerId="LiveId" clId="{0800CB72-3EF7-4963-A018-DE42E9B21437}" dt="2025-02-20T11:00:39.668" v="11589" actId="165"/>
          <ac:spMkLst>
            <pc:docMk/>
            <pc:sldMk cId="51003894" sldId="804"/>
            <ac:spMk id="802" creationId="{111B4A49-B930-4A89-A1CD-6CA2B3D95AED}"/>
          </ac:spMkLst>
        </pc:spChg>
        <pc:spChg chg="add mod">
          <ac:chgData name="Ayushman Anupam" userId="b15752df94820b78" providerId="LiveId" clId="{0800CB72-3EF7-4963-A018-DE42E9B21437}" dt="2025-02-20T11:00:39.668" v="11589" actId="165"/>
          <ac:spMkLst>
            <pc:docMk/>
            <pc:sldMk cId="51003894" sldId="804"/>
            <ac:spMk id="808" creationId="{111B4A49-B930-4A89-A1CD-6CA2B3D95AED}"/>
          </ac:spMkLst>
        </pc:spChg>
        <pc:spChg chg="add mod">
          <ac:chgData name="Ayushman Anupam" userId="b15752df94820b78" providerId="LiveId" clId="{0800CB72-3EF7-4963-A018-DE42E9B21437}" dt="2025-02-20T11:00:39.668" v="11589" actId="165"/>
          <ac:spMkLst>
            <pc:docMk/>
            <pc:sldMk cId="51003894" sldId="804"/>
            <ac:spMk id="814" creationId="{111B4A49-B930-4A89-A1CD-6CA2B3D95AED}"/>
          </ac:spMkLst>
        </pc:spChg>
        <pc:grpChg chg="add mod">
          <ac:chgData name="Ayushman Anupam" userId="b15752df94820b78" providerId="LiveId" clId="{0800CB72-3EF7-4963-A018-DE42E9B21437}" dt="2025-02-20T10:53:30.490" v="11454" actId="164"/>
          <ac:grpSpMkLst>
            <pc:docMk/>
            <pc:sldMk cId="51003894" sldId="804"/>
            <ac:grpSpMk id="3" creationId="{EBFB45DC-8808-FBAD-2F85-DD6572E8ADA7}"/>
          </ac:grpSpMkLst>
        </pc:grpChg>
        <pc:grpChg chg="add mod">
          <ac:chgData name="Ayushman Anupam" userId="b15752df94820b78" providerId="LiveId" clId="{0800CB72-3EF7-4963-A018-DE42E9B21437}" dt="2025-02-20T10:53:30.490" v="11454" actId="164"/>
          <ac:grpSpMkLst>
            <pc:docMk/>
            <pc:sldMk cId="51003894" sldId="804"/>
            <ac:grpSpMk id="4" creationId="{3557E158-677E-11F4-5082-760B45BF13AD}"/>
          </ac:grpSpMkLst>
        </pc:grpChg>
        <pc:grpChg chg="add mod">
          <ac:chgData name="Ayushman Anupam" userId="b15752df94820b78" providerId="LiveId" clId="{0800CB72-3EF7-4963-A018-DE42E9B21437}" dt="2025-02-20T10:53:30.490" v="11454" actId="164"/>
          <ac:grpSpMkLst>
            <pc:docMk/>
            <pc:sldMk cId="51003894" sldId="804"/>
            <ac:grpSpMk id="5" creationId="{53A6E906-91B3-0017-B078-00063B3A56A7}"/>
          </ac:grpSpMkLst>
        </pc:grpChg>
        <pc:grpChg chg="add mod">
          <ac:chgData name="Ayushman Anupam" userId="b15752df94820b78" providerId="LiveId" clId="{0800CB72-3EF7-4963-A018-DE42E9B21437}" dt="2025-02-20T10:53:30.490" v="11454" actId="164"/>
          <ac:grpSpMkLst>
            <pc:docMk/>
            <pc:sldMk cId="51003894" sldId="804"/>
            <ac:grpSpMk id="6" creationId="{A552357A-D907-3AB9-1EDF-FC77888F6174}"/>
          </ac:grpSpMkLst>
        </pc:grpChg>
        <pc:grpChg chg="add mod">
          <ac:chgData name="Ayushman Anupam" userId="b15752df94820b78" providerId="LiveId" clId="{0800CB72-3EF7-4963-A018-DE42E9B21437}" dt="2025-02-20T10:58:35.954" v="11582" actId="1076"/>
          <ac:grpSpMkLst>
            <pc:docMk/>
            <pc:sldMk cId="51003894" sldId="804"/>
            <ac:grpSpMk id="7" creationId="{0DAB1417-607D-6072-6FE0-BA36F6C3387E}"/>
          </ac:grpSpMkLst>
        </pc:grpChg>
        <pc:grpChg chg="mod">
          <ac:chgData name="Ayushman Anupam" userId="b15752df94820b78" providerId="LiveId" clId="{0800CB72-3EF7-4963-A018-DE42E9B21437}" dt="2025-02-20T10:53:30.490" v="11454" actId="164"/>
          <ac:grpSpMkLst>
            <pc:docMk/>
            <pc:sldMk cId="51003894" sldId="804"/>
            <ac:grpSpMk id="11" creationId="{513F9E76-BCAB-DF09-FDF3-BCF7F7D8D9A3}"/>
          </ac:grpSpMkLst>
        </pc:grpChg>
        <pc:picChg chg="mod">
          <ac:chgData name="Ayushman Anupam" userId="b15752df94820b78" providerId="LiveId" clId="{0800CB72-3EF7-4963-A018-DE42E9B21437}" dt="2025-02-20T11:00:39.668" v="11589" actId="165"/>
          <ac:picMkLst>
            <pc:docMk/>
            <pc:sldMk cId="51003894" sldId="804"/>
            <ac:picMk id="786" creationId="{8C1C709A-829B-6E66-F0A3-345967A8AB7E}"/>
          </ac:picMkLst>
        </pc:picChg>
        <pc:picChg chg="add mod">
          <ac:chgData name="Ayushman Anupam" userId="b15752df94820b78" providerId="LiveId" clId="{0800CB72-3EF7-4963-A018-DE42E9B21437}" dt="2025-02-20T11:00:39.668" v="11589" actId="165"/>
          <ac:picMkLst>
            <pc:docMk/>
            <pc:sldMk cId="51003894" sldId="804"/>
            <ac:picMk id="792" creationId="{A8642F66-C0BB-4949-9A9C-024B120A5D52}"/>
          </ac:picMkLst>
        </pc:picChg>
        <pc:picChg chg="add mod">
          <ac:chgData name="Ayushman Anupam" userId="b15752df94820b78" providerId="LiveId" clId="{0800CB72-3EF7-4963-A018-DE42E9B21437}" dt="2025-02-20T11:00:39.668" v="11589" actId="165"/>
          <ac:picMkLst>
            <pc:docMk/>
            <pc:sldMk cId="51003894" sldId="804"/>
            <ac:picMk id="798" creationId="{A8642F66-C0BB-4949-9A9C-024B120A5D52}"/>
          </ac:picMkLst>
        </pc:picChg>
        <pc:picChg chg="add mod">
          <ac:chgData name="Ayushman Anupam" userId="b15752df94820b78" providerId="LiveId" clId="{0800CB72-3EF7-4963-A018-DE42E9B21437}" dt="2025-02-20T11:00:39.668" v="11589" actId="165"/>
          <ac:picMkLst>
            <pc:docMk/>
            <pc:sldMk cId="51003894" sldId="804"/>
            <ac:picMk id="804" creationId="{A8642F66-C0BB-4949-9A9C-024B120A5D52}"/>
          </ac:picMkLst>
        </pc:picChg>
        <pc:picChg chg="add mod">
          <ac:chgData name="Ayushman Anupam" userId="b15752df94820b78" providerId="LiveId" clId="{0800CB72-3EF7-4963-A018-DE42E9B21437}" dt="2025-02-20T11:00:39.668" v="11589" actId="165"/>
          <ac:picMkLst>
            <pc:docMk/>
            <pc:sldMk cId="51003894" sldId="804"/>
            <ac:picMk id="810" creationId="{A8642F66-C0BB-4949-9A9C-024B120A5D52}"/>
          </ac:picMkLst>
        </pc:picChg>
      </pc:sldChg>
      <pc:sldChg chg="add del">
        <pc:chgData name="Ayushman Anupam" userId="b15752df94820b78" providerId="LiveId" clId="{0800CB72-3EF7-4963-A018-DE42E9B21437}" dt="2025-02-20T10:49:11.150" v="11419" actId="2890"/>
        <pc:sldMkLst>
          <pc:docMk/>
          <pc:sldMk cId="903668070" sldId="804"/>
        </pc:sldMkLst>
      </pc:sldChg>
      <pc:sldChg chg="new del">
        <pc:chgData name="Ayushman Anupam" userId="b15752df94820b78" providerId="LiveId" clId="{0800CB72-3EF7-4963-A018-DE42E9B21437}" dt="2025-02-20T10:48:37.411" v="11417" actId="47"/>
        <pc:sldMkLst>
          <pc:docMk/>
          <pc:sldMk cId="2394005204" sldId="804"/>
        </pc:sldMkLst>
      </pc:sldChg>
      <pc:sldChg chg="addSp delSp modSp add del mod ord delAnim modAnim">
        <pc:chgData name="Ayushman Anupam" userId="b15752df94820b78" providerId="LiveId" clId="{0800CB72-3EF7-4963-A018-DE42E9B21437}" dt="2025-02-20T14:11:57.239" v="12422" actId="2696"/>
        <pc:sldMkLst>
          <pc:docMk/>
          <pc:sldMk cId="32020759" sldId="805"/>
        </pc:sldMkLst>
        <pc:spChg chg="mod">
          <ac:chgData name="Ayushman Anupam" userId="b15752df94820b78" providerId="LiveId" clId="{0800CB72-3EF7-4963-A018-DE42E9B21437}" dt="2025-02-20T14:11:38.018" v="12421" actId="14100"/>
          <ac:spMkLst>
            <pc:docMk/>
            <pc:sldMk cId="32020759" sldId="805"/>
            <ac:spMk id="2" creationId="{2B3793B0-D690-ABEA-F791-3F68BE903EAD}"/>
          </ac:spMkLst>
        </pc:spChg>
        <pc:spChg chg="mod">
          <ac:chgData name="Ayushman Anupam" userId="b15752df94820b78" providerId="LiveId" clId="{0800CB72-3EF7-4963-A018-DE42E9B21437}" dt="2025-02-20T11:11:10.166" v="11875" actId="1035"/>
          <ac:spMkLst>
            <pc:docMk/>
            <pc:sldMk cId="32020759" sldId="805"/>
            <ac:spMk id="6" creationId="{81AC2456-F57B-6F7C-E5DF-EF3405285E5A}"/>
          </ac:spMkLst>
        </pc:spChg>
        <pc:spChg chg="add mod">
          <ac:chgData name="Ayushman Anupam" userId="b15752df94820b78" providerId="LiveId" clId="{0800CB72-3EF7-4963-A018-DE42E9B21437}" dt="2025-02-20T11:13:14.309" v="11918" actId="14100"/>
          <ac:spMkLst>
            <pc:docMk/>
            <pc:sldMk cId="32020759" sldId="805"/>
            <ac:spMk id="7" creationId="{38D15498-3E2B-34CE-C2AF-B1B6F86C85B1}"/>
          </ac:spMkLst>
        </pc:spChg>
        <pc:spChg chg="del mod">
          <ac:chgData name="Ayushman Anupam" userId="b15752df94820b78" providerId="LiveId" clId="{0800CB72-3EF7-4963-A018-DE42E9B21437}" dt="2025-02-20T11:02:23.917" v="11618" actId="478"/>
          <ac:spMkLst>
            <pc:docMk/>
            <pc:sldMk cId="32020759" sldId="805"/>
            <ac:spMk id="643" creationId="{7175CC36-646D-C967-521C-7FA7D948B600}"/>
          </ac:spMkLst>
        </pc:spChg>
        <pc:spChg chg="mod">
          <ac:chgData name="Ayushman Anupam" userId="b15752df94820b78" providerId="LiveId" clId="{0800CB72-3EF7-4963-A018-DE42E9B21437}" dt="2025-02-20T11:11:45.925" v="11916" actId="1076"/>
          <ac:spMkLst>
            <pc:docMk/>
            <pc:sldMk cId="32020759" sldId="805"/>
            <ac:spMk id="645" creationId="{980ED2A3-B60C-0904-893C-0EDF63FDC804}"/>
          </ac:spMkLst>
        </pc:spChg>
        <pc:spChg chg="del mod">
          <ac:chgData name="Ayushman Anupam" userId="b15752df94820b78" providerId="LiveId" clId="{0800CB72-3EF7-4963-A018-DE42E9B21437}" dt="2025-02-20T11:03:22.342" v="11626" actId="478"/>
          <ac:spMkLst>
            <pc:docMk/>
            <pc:sldMk cId="32020759" sldId="805"/>
            <ac:spMk id="651" creationId="{BFA3BBE0-E0B0-EB23-D100-84FCEDC88119}"/>
          </ac:spMkLst>
        </pc:spChg>
        <pc:spChg chg="mod">
          <ac:chgData name="Ayushman Anupam" userId="b15752df94820b78" providerId="LiveId" clId="{0800CB72-3EF7-4963-A018-DE42E9B21437}" dt="2025-02-20T14:09:20.717" v="12388" actId="21"/>
          <ac:spMkLst>
            <pc:docMk/>
            <pc:sldMk cId="32020759" sldId="805"/>
            <ac:spMk id="653" creationId="{8ABC59D3-CAFE-D5F4-A1E4-67B40ED9406D}"/>
          </ac:spMkLst>
        </pc:spChg>
        <pc:spChg chg="del">
          <ac:chgData name="Ayushman Anupam" userId="b15752df94820b78" providerId="LiveId" clId="{0800CB72-3EF7-4963-A018-DE42E9B21437}" dt="2025-02-20T11:04:10.575" v="11649" actId="478"/>
          <ac:spMkLst>
            <pc:docMk/>
            <pc:sldMk cId="32020759" sldId="805"/>
            <ac:spMk id="659" creationId="{07B1E5DA-9578-BEEE-3953-95F54710E50A}"/>
          </ac:spMkLst>
        </pc:spChg>
        <pc:spChg chg="mod">
          <ac:chgData name="Ayushman Anupam" userId="b15752df94820b78" providerId="LiveId" clId="{0800CB72-3EF7-4963-A018-DE42E9B21437}" dt="2025-02-20T11:11:03.434" v="11861" actId="1035"/>
          <ac:spMkLst>
            <pc:docMk/>
            <pc:sldMk cId="32020759" sldId="805"/>
            <ac:spMk id="661" creationId="{8389742A-CC95-B750-9A56-35C97778DC9F}"/>
          </ac:spMkLst>
        </pc:spChg>
        <pc:grpChg chg="add mod">
          <ac:chgData name="Ayushman Anupam" userId="b15752df94820b78" providerId="LiveId" clId="{0800CB72-3EF7-4963-A018-DE42E9B21437}" dt="2025-02-20T11:16:42.649" v="11921" actId="164"/>
          <ac:grpSpMkLst>
            <pc:docMk/>
            <pc:sldMk cId="32020759" sldId="805"/>
            <ac:grpSpMk id="4" creationId="{0C131118-343A-5A68-EA2B-17452C6308FE}"/>
          </ac:grpSpMkLst>
        </pc:grpChg>
        <pc:grpChg chg="add mod">
          <ac:chgData name="Ayushman Anupam" userId="b15752df94820b78" providerId="LiveId" clId="{0800CB72-3EF7-4963-A018-DE42E9B21437}" dt="2025-02-20T11:16:42.649" v="11921" actId="164"/>
          <ac:grpSpMkLst>
            <pc:docMk/>
            <pc:sldMk cId="32020759" sldId="805"/>
            <ac:grpSpMk id="8" creationId="{BBF62B09-0F43-B7B6-7A99-54445537F2B1}"/>
          </ac:grpSpMkLst>
        </pc:grpChg>
        <pc:grpChg chg="mod">
          <ac:chgData name="Ayushman Anupam" userId="b15752df94820b78" providerId="LiveId" clId="{0800CB72-3EF7-4963-A018-DE42E9B21437}" dt="2025-02-20T11:16:42.649" v="11921" actId="164"/>
          <ac:grpSpMkLst>
            <pc:docMk/>
            <pc:sldMk cId="32020759" sldId="805"/>
            <ac:grpSpMk id="19" creationId="{B21C8A0A-E7AF-8D2B-73C3-CAA8899E8B13}"/>
          </ac:grpSpMkLst>
        </pc:grpChg>
        <pc:grpChg chg="mod">
          <ac:chgData name="Ayushman Anupam" userId="b15752df94820b78" providerId="LiveId" clId="{0800CB72-3EF7-4963-A018-DE42E9B21437}" dt="2025-02-20T11:16:42.649" v="11921" actId="164"/>
          <ac:grpSpMkLst>
            <pc:docMk/>
            <pc:sldMk cId="32020759" sldId="805"/>
            <ac:grpSpMk id="20" creationId="{C4B8D8D4-A626-EC69-BAAE-AF63F7675E70}"/>
          </ac:grpSpMkLst>
        </pc:grpChg>
        <pc:grpChg chg="mod">
          <ac:chgData name="Ayushman Anupam" userId="b15752df94820b78" providerId="LiveId" clId="{0800CB72-3EF7-4963-A018-DE42E9B21437}" dt="2025-02-20T11:16:42.649" v="11921" actId="164"/>
          <ac:grpSpMkLst>
            <pc:docMk/>
            <pc:sldMk cId="32020759" sldId="805"/>
            <ac:grpSpMk id="21" creationId="{0BBA4BD5-8F58-7DD8-85CF-F710BD276C0C}"/>
          </ac:grpSpMkLst>
        </pc:grpChg>
        <pc:grpChg chg="del mod">
          <ac:chgData name="Ayushman Anupam" userId="b15752df94820b78" providerId="LiveId" clId="{0800CB72-3EF7-4963-A018-DE42E9B21437}" dt="2025-02-20T11:05:47.807" v="11706" actId="478"/>
          <ac:grpSpMkLst>
            <pc:docMk/>
            <pc:sldMk cId="32020759" sldId="805"/>
            <ac:grpSpMk id="22" creationId="{2C8703D3-1E94-6B26-994D-DB2573808010}"/>
          </ac:grpSpMkLst>
        </pc:grpChg>
        <pc:picChg chg="add mod ord">
          <ac:chgData name="Ayushman Anupam" userId="b15752df94820b78" providerId="LiveId" clId="{0800CB72-3EF7-4963-A018-DE42E9B21437}" dt="2025-02-20T11:03:18.547" v="11624" actId="167"/>
          <ac:picMkLst>
            <pc:docMk/>
            <pc:sldMk cId="32020759" sldId="805"/>
            <ac:picMk id="3" creationId="{88C99FB2-2C6C-1F01-7839-C0125307F162}"/>
          </ac:picMkLst>
        </pc:picChg>
        <pc:picChg chg="mod">
          <ac:chgData name="Ayushman Anupam" userId="b15752df94820b78" providerId="LiveId" clId="{0800CB72-3EF7-4963-A018-DE42E9B21437}" dt="2025-02-20T11:10:42.232" v="11826" actId="1037"/>
          <ac:picMkLst>
            <pc:docMk/>
            <pc:sldMk cId="32020759" sldId="805"/>
            <ac:picMk id="5" creationId="{0019FE6E-AB78-8490-633B-E97D72EFB01B}"/>
          </ac:picMkLst>
        </pc:picChg>
        <pc:picChg chg="mod">
          <ac:chgData name="Ayushman Anupam" userId="b15752df94820b78" providerId="LiveId" clId="{0800CB72-3EF7-4963-A018-DE42E9B21437}" dt="2025-02-20T11:02:04.792" v="11615" actId="1036"/>
          <ac:picMkLst>
            <pc:docMk/>
            <pc:sldMk cId="32020759" sldId="805"/>
            <ac:picMk id="25" creationId="{01DF55AE-CB57-EB5A-6F09-2F5D7E902623}"/>
          </ac:picMkLst>
        </pc:picChg>
        <pc:picChg chg="mod">
          <ac:chgData name="Ayushman Anupam" userId="b15752df94820b78" providerId="LiveId" clId="{0800CB72-3EF7-4963-A018-DE42E9B21437}" dt="2025-02-20T11:02:30.311" v="11619" actId="404"/>
          <ac:picMkLst>
            <pc:docMk/>
            <pc:sldMk cId="32020759" sldId="805"/>
            <ac:picMk id="639" creationId="{305DFBFC-F7CC-7F0E-2018-C42B900EE001}"/>
          </ac:picMkLst>
        </pc:picChg>
        <pc:picChg chg="mod">
          <ac:chgData name="Ayushman Anupam" userId="b15752df94820b78" providerId="LiveId" clId="{0800CB72-3EF7-4963-A018-DE42E9B21437}" dt="2025-02-20T11:03:36.414" v="11630" actId="403"/>
          <ac:picMkLst>
            <pc:docMk/>
            <pc:sldMk cId="32020759" sldId="805"/>
            <ac:picMk id="647" creationId="{724402E2-EA72-0E70-5B10-9608B74A8C8E}"/>
          </ac:picMkLst>
        </pc:picChg>
        <pc:picChg chg="mod">
          <ac:chgData name="Ayushman Anupam" userId="b15752df94820b78" providerId="LiveId" clId="{0800CB72-3EF7-4963-A018-DE42E9B21437}" dt="2025-02-20T11:06:10.951" v="11743" actId="1076"/>
          <ac:picMkLst>
            <pc:docMk/>
            <pc:sldMk cId="32020759" sldId="805"/>
            <ac:picMk id="655" creationId="{813FFF10-576C-1BDC-BD1E-C20A4F61DB51}"/>
          </ac:picMkLst>
        </pc:picChg>
      </pc:sldChg>
      <pc:sldChg chg="delSp modSp add mod delAnim modAnim">
        <pc:chgData name="Ayushman Anupam" userId="b15752df94820b78" providerId="LiveId" clId="{0800CB72-3EF7-4963-A018-DE42E9B21437}" dt="2025-02-20T14:16:35.639" v="12458"/>
        <pc:sldMkLst>
          <pc:docMk/>
          <pc:sldMk cId="2639772084" sldId="806"/>
        </pc:sldMkLst>
        <pc:spChg chg="mod">
          <ac:chgData name="Ayushman Anupam" userId="b15752df94820b78" providerId="LiveId" clId="{0800CB72-3EF7-4963-A018-DE42E9B21437}" dt="2025-02-20T14:11:29.041" v="12420" actId="120"/>
          <ac:spMkLst>
            <pc:docMk/>
            <pc:sldMk cId="2639772084" sldId="806"/>
            <ac:spMk id="2" creationId="{98347BEB-5434-4F75-02C2-FC4982F4094C}"/>
          </ac:spMkLst>
        </pc:spChg>
        <pc:spChg chg="del mod">
          <ac:chgData name="Ayushman Anupam" userId="b15752df94820b78" providerId="LiveId" clId="{0800CB72-3EF7-4963-A018-DE42E9B21437}" dt="2025-02-20T14:15:40.685" v="12451" actId="478"/>
          <ac:spMkLst>
            <pc:docMk/>
            <pc:sldMk cId="2639772084" sldId="806"/>
            <ac:spMk id="6" creationId="{8056DB81-D3A2-B640-83F0-23BF3D2D97B5}"/>
          </ac:spMkLst>
        </pc:spChg>
        <pc:spChg chg="mod">
          <ac:chgData name="Ayushman Anupam" userId="b15752df94820b78" providerId="LiveId" clId="{0800CB72-3EF7-4963-A018-DE42E9B21437}" dt="2025-02-20T14:15:56.455" v="12454" actId="14100"/>
          <ac:spMkLst>
            <pc:docMk/>
            <pc:sldMk cId="2639772084" sldId="806"/>
            <ac:spMk id="645" creationId="{3294B143-8C65-2FE4-3DD4-436383BA5D10}"/>
          </ac:spMkLst>
        </pc:spChg>
        <pc:spChg chg="del mod topLvl">
          <ac:chgData name="Ayushman Anupam" userId="b15752df94820b78" providerId="LiveId" clId="{0800CB72-3EF7-4963-A018-DE42E9B21437}" dt="2025-02-20T14:15:50.213" v="12453" actId="478"/>
          <ac:spMkLst>
            <pc:docMk/>
            <pc:sldMk cId="2639772084" sldId="806"/>
            <ac:spMk id="653" creationId="{9F2BCF30-541E-EC83-0A3C-CAC9FA556450}"/>
          </ac:spMkLst>
        </pc:spChg>
        <pc:spChg chg="del mod">
          <ac:chgData name="Ayushman Anupam" userId="b15752df94820b78" providerId="LiveId" clId="{0800CB72-3EF7-4963-A018-DE42E9B21437}" dt="2025-02-20T14:13:12.304" v="12442" actId="478"/>
          <ac:spMkLst>
            <pc:docMk/>
            <pc:sldMk cId="2639772084" sldId="806"/>
            <ac:spMk id="661" creationId="{0A8C3531-B605-F700-D359-BAF639C8308B}"/>
          </ac:spMkLst>
        </pc:spChg>
        <pc:grpChg chg="del mod">
          <ac:chgData name="Ayushman Anupam" userId="b15752df94820b78" providerId="LiveId" clId="{0800CB72-3EF7-4963-A018-DE42E9B21437}" dt="2025-02-20T14:10:06.269" v="12403" actId="478"/>
          <ac:grpSpMkLst>
            <pc:docMk/>
            <pc:sldMk cId="2639772084" sldId="806"/>
            <ac:grpSpMk id="4" creationId="{AD5E0638-45FE-FDD3-E226-1F52F8EF651D}"/>
          </ac:grpSpMkLst>
        </pc:grpChg>
        <pc:grpChg chg="del mod">
          <ac:chgData name="Ayushman Anupam" userId="b15752df94820b78" providerId="LiveId" clId="{0800CB72-3EF7-4963-A018-DE42E9B21437}" dt="2025-02-20T14:15:50.213" v="12453" actId="478"/>
          <ac:grpSpMkLst>
            <pc:docMk/>
            <pc:sldMk cId="2639772084" sldId="806"/>
            <ac:grpSpMk id="8" creationId="{6C34BBFB-F317-8847-76BA-A04F3BFA91A7}"/>
          </ac:grpSpMkLst>
        </pc:grpChg>
        <pc:grpChg chg="mod topLvl">
          <ac:chgData name="Ayushman Anupam" userId="b15752df94820b78" providerId="LiveId" clId="{0800CB72-3EF7-4963-A018-DE42E9B21437}" dt="2025-02-20T14:15:50.213" v="12453" actId="478"/>
          <ac:grpSpMkLst>
            <pc:docMk/>
            <pc:sldMk cId="2639772084" sldId="806"/>
            <ac:grpSpMk id="19" creationId="{B91E3507-31D9-3FB0-3EBE-DB420E231D86}"/>
          </ac:grpSpMkLst>
        </pc:grpChg>
        <pc:grpChg chg="del mod">
          <ac:chgData name="Ayushman Anupam" userId="b15752df94820b78" providerId="LiveId" clId="{0800CB72-3EF7-4963-A018-DE42E9B21437}" dt="2025-02-20T14:09:40.795" v="12395" actId="478"/>
          <ac:grpSpMkLst>
            <pc:docMk/>
            <pc:sldMk cId="2639772084" sldId="806"/>
            <ac:grpSpMk id="20" creationId="{1057BF34-3A6D-780F-FF85-A9FEDD93F0D3}"/>
          </ac:grpSpMkLst>
        </pc:grpChg>
        <pc:grpChg chg="del">
          <ac:chgData name="Ayushman Anupam" userId="b15752df94820b78" providerId="LiveId" clId="{0800CB72-3EF7-4963-A018-DE42E9B21437}" dt="2025-02-20T14:09:47.965" v="12397" actId="478"/>
          <ac:grpSpMkLst>
            <pc:docMk/>
            <pc:sldMk cId="2639772084" sldId="806"/>
            <ac:grpSpMk id="21" creationId="{31FF009C-47E0-5D21-4EBF-218B18C056FE}"/>
          </ac:grpSpMkLst>
        </pc:grpChg>
        <pc:picChg chg="del mod">
          <ac:chgData name="Ayushman Anupam" userId="b15752df94820b78" providerId="LiveId" clId="{0800CB72-3EF7-4963-A018-DE42E9B21437}" dt="2025-02-20T14:10:06.269" v="12403" actId="478"/>
          <ac:picMkLst>
            <pc:docMk/>
            <pc:sldMk cId="2639772084" sldId="806"/>
            <ac:picMk id="5" creationId="{86017ECB-E8F3-CF6F-EB84-84E7037711B4}"/>
          </ac:picMkLst>
        </pc:picChg>
        <pc:picChg chg="mod">
          <ac:chgData name="Ayushman Anupam" userId="b15752df94820b78" providerId="LiveId" clId="{0800CB72-3EF7-4963-A018-DE42E9B21437}" dt="2025-02-20T14:16:07.433" v="12456" actId="14100"/>
          <ac:picMkLst>
            <pc:docMk/>
            <pc:sldMk cId="2639772084" sldId="806"/>
            <ac:picMk id="639" creationId="{06DB6B2B-3918-F26A-AFC9-0D08C21E75E3}"/>
          </ac:picMkLst>
        </pc:picChg>
        <pc:picChg chg="del mod">
          <ac:chgData name="Ayushman Anupam" userId="b15752df94820b78" providerId="LiveId" clId="{0800CB72-3EF7-4963-A018-DE42E9B21437}" dt="2025-02-20T14:09:40.795" v="12395" actId="478"/>
          <ac:picMkLst>
            <pc:docMk/>
            <pc:sldMk cId="2639772084" sldId="806"/>
            <ac:picMk id="647" creationId="{30BE8625-DCD1-B086-D0FC-4AE6DF762BBC}"/>
          </ac:picMkLst>
        </pc:picChg>
        <pc:picChg chg="del mod">
          <ac:chgData name="Ayushman Anupam" userId="b15752df94820b78" providerId="LiveId" clId="{0800CB72-3EF7-4963-A018-DE42E9B21437}" dt="2025-02-20T14:09:47.965" v="12397" actId="478"/>
          <ac:picMkLst>
            <pc:docMk/>
            <pc:sldMk cId="2639772084" sldId="806"/>
            <ac:picMk id="655" creationId="{5A2E1055-CB68-1200-9033-D015430C6360}"/>
          </ac:picMkLst>
        </pc:picChg>
      </pc:sldChg>
      <pc:sldMasterChg chg="modTransition setBg modSldLayout">
        <pc:chgData name="Ayushman Anupam" userId="b15752df94820b78" providerId="LiveId" clId="{0800CB72-3EF7-4963-A018-DE42E9B21437}" dt="2025-02-20T08:01:30.257" v="9726"/>
        <pc:sldMasterMkLst>
          <pc:docMk/>
          <pc:sldMasterMk cId="1117703657" sldId="2147483648"/>
        </pc:sldMasterMkLst>
        <pc:sldLayoutChg chg="modTransition setBg">
          <pc:chgData name="Ayushman Anupam" userId="b15752df94820b78" providerId="LiveId" clId="{0800CB72-3EF7-4963-A018-DE42E9B21437}" dt="2025-02-20T08:01:30.257" v="9726"/>
          <pc:sldLayoutMkLst>
            <pc:docMk/>
            <pc:sldMasterMk cId="1117703657" sldId="2147483648"/>
            <pc:sldLayoutMk cId="3824306292" sldId="2147483649"/>
          </pc:sldLayoutMkLst>
        </pc:sldLayoutChg>
        <pc:sldLayoutChg chg="modTransition setBg">
          <pc:chgData name="Ayushman Anupam" userId="b15752df94820b78" providerId="LiveId" clId="{0800CB72-3EF7-4963-A018-DE42E9B21437}" dt="2025-02-20T08:01:30.257" v="9726"/>
          <pc:sldLayoutMkLst>
            <pc:docMk/>
            <pc:sldMasterMk cId="1117703657" sldId="2147483648"/>
            <pc:sldLayoutMk cId="4277799400" sldId="2147483650"/>
          </pc:sldLayoutMkLst>
        </pc:sldLayoutChg>
        <pc:sldLayoutChg chg="modTransition setBg">
          <pc:chgData name="Ayushman Anupam" userId="b15752df94820b78" providerId="LiveId" clId="{0800CB72-3EF7-4963-A018-DE42E9B21437}" dt="2025-02-20T08:01:30.257" v="9726"/>
          <pc:sldLayoutMkLst>
            <pc:docMk/>
            <pc:sldMasterMk cId="1117703657" sldId="2147483648"/>
            <pc:sldLayoutMk cId="259350612" sldId="2147483651"/>
          </pc:sldLayoutMkLst>
        </pc:sldLayoutChg>
        <pc:sldLayoutChg chg="modTransition setBg">
          <pc:chgData name="Ayushman Anupam" userId="b15752df94820b78" providerId="LiveId" clId="{0800CB72-3EF7-4963-A018-DE42E9B21437}" dt="2025-02-20T08:01:30.257" v="9726"/>
          <pc:sldLayoutMkLst>
            <pc:docMk/>
            <pc:sldMasterMk cId="1117703657" sldId="2147483648"/>
            <pc:sldLayoutMk cId="3305578667" sldId="2147483652"/>
          </pc:sldLayoutMkLst>
        </pc:sldLayoutChg>
        <pc:sldLayoutChg chg="modTransition setBg">
          <pc:chgData name="Ayushman Anupam" userId="b15752df94820b78" providerId="LiveId" clId="{0800CB72-3EF7-4963-A018-DE42E9B21437}" dt="2025-02-20T08:01:30.257" v="9726"/>
          <pc:sldLayoutMkLst>
            <pc:docMk/>
            <pc:sldMasterMk cId="1117703657" sldId="2147483648"/>
            <pc:sldLayoutMk cId="2492818258" sldId="2147483653"/>
          </pc:sldLayoutMkLst>
        </pc:sldLayoutChg>
        <pc:sldLayoutChg chg="modTransition setBg">
          <pc:chgData name="Ayushman Anupam" userId="b15752df94820b78" providerId="LiveId" clId="{0800CB72-3EF7-4963-A018-DE42E9B21437}" dt="2025-02-20T08:01:30.257" v="9726"/>
          <pc:sldLayoutMkLst>
            <pc:docMk/>
            <pc:sldMasterMk cId="1117703657" sldId="2147483648"/>
            <pc:sldLayoutMk cId="122054019" sldId="2147483654"/>
          </pc:sldLayoutMkLst>
        </pc:sldLayoutChg>
        <pc:sldLayoutChg chg="modTransition setBg">
          <pc:chgData name="Ayushman Anupam" userId="b15752df94820b78" providerId="LiveId" clId="{0800CB72-3EF7-4963-A018-DE42E9B21437}" dt="2025-02-20T08:01:30.257" v="9726"/>
          <pc:sldLayoutMkLst>
            <pc:docMk/>
            <pc:sldMasterMk cId="1117703657" sldId="2147483648"/>
            <pc:sldLayoutMk cId="1877054814" sldId="2147483655"/>
          </pc:sldLayoutMkLst>
        </pc:sldLayoutChg>
        <pc:sldLayoutChg chg="modTransition setBg">
          <pc:chgData name="Ayushman Anupam" userId="b15752df94820b78" providerId="LiveId" clId="{0800CB72-3EF7-4963-A018-DE42E9B21437}" dt="2025-02-20T08:01:30.257" v="9726"/>
          <pc:sldLayoutMkLst>
            <pc:docMk/>
            <pc:sldMasterMk cId="1117703657" sldId="2147483648"/>
            <pc:sldLayoutMk cId="357335286" sldId="2147483656"/>
          </pc:sldLayoutMkLst>
        </pc:sldLayoutChg>
        <pc:sldLayoutChg chg="modTransition setBg">
          <pc:chgData name="Ayushman Anupam" userId="b15752df94820b78" providerId="LiveId" clId="{0800CB72-3EF7-4963-A018-DE42E9B21437}" dt="2025-02-20T08:01:30.257" v="9726"/>
          <pc:sldLayoutMkLst>
            <pc:docMk/>
            <pc:sldMasterMk cId="1117703657" sldId="2147483648"/>
            <pc:sldLayoutMk cId="1903416400" sldId="2147483657"/>
          </pc:sldLayoutMkLst>
        </pc:sldLayoutChg>
        <pc:sldLayoutChg chg="modTransition setBg">
          <pc:chgData name="Ayushman Anupam" userId="b15752df94820b78" providerId="LiveId" clId="{0800CB72-3EF7-4963-A018-DE42E9B21437}" dt="2025-02-20T08:01:30.257" v="9726"/>
          <pc:sldLayoutMkLst>
            <pc:docMk/>
            <pc:sldMasterMk cId="1117703657" sldId="2147483648"/>
            <pc:sldLayoutMk cId="3891452873" sldId="2147483658"/>
          </pc:sldLayoutMkLst>
        </pc:sldLayoutChg>
        <pc:sldLayoutChg chg="modTransition setBg">
          <pc:chgData name="Ayushman Anupam" userId="b15752df94820b78" providerId="LiveId" clId="{0800CB72-3EF7-4963-A018-DE42E9B21437}" dt="2025-02-20T08:01:30.257" v="9726"/>
          <pc:sldLayoutMkLst>
            <pc:docMk/>
            <pc:sldMasterMk cId="1117703657" sldId="2147483648"/>
            <pc:sldLayoutMk cId="2332961174" sldId="214748365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415DC5-7CFC-7D54-59BF-1A9175B57A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M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53F37-8A93-FC5E-39E2-3AE857B1C9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C5117-00A1-4396-A59F-51E3BC48513C}" type="datetimeFigureOut">
              <a:rPr lang="en-UM" smtClean="0"/>
              <a:t>2/27/2025</a:t>
            </a:fld>
            <a:endParaRPr lang="en-UM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F169B-48B6-31C2-DE11-37554E2E28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M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D1D14-4713-79BB-3A97-5F1DECC67D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487B1-7B12-4190-90CF-43B78A581DAC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3182546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44C7C-894D-40D1-AF14-2BB47E028303}" type="datetimeFigureOut">
              <a:rPr lang="en-UM" smtClean="0"/>
              <a:t>2/27/2025</a:t>
            </a:fld>
            <a:endParaRPr lang="en-U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5F628-74C6-40A4-982B-AFE28D4361AE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743239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90344-1253-736E-443A-A1E615BFC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M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580552-C6BF-79FD-DBD4-BC657B0B3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6F20-1531-B8E2-35CC-71FF4F22E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FF7A-C927-7C12-1CD6-1B7474AC2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F711F-F321-59E6-C190-0336FBA2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382430629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215A-BA05-3FEF-1A6B-3F05BB88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AE75C-BBED-A391-9A2B-45C22EDC3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A5160-BBD3-9128-6212-D4F5D289D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43394-49F0-F7AF-DDC7-C885E630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4A44D-DC48-06F8-12D9-02E35696F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389145287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CE1FDF-A19D-8578-4C14-97097C6A1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305489-378C-F85E-6A3F-B29D39548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71BD9-95A0-D7CA-61C5-0492BBC7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9EA09-D226-D24A-BEEA-C1FADDDB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447B8-6697-0C9F-97AD-069847E65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33296117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07E18-02FF-4D96-4D75-D44AA41E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25D95-3157-6868-4E78-C4015B9C1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163B8-7195-B631-8F98-5B024D971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757AD-36D4-7F84-35F7-F7CA5414F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8C68F-2772-8516-2DB3-4CAC4166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427779940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1AC1-9A3C-B7F9-8193-38E46407A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86F64-F06C-2BF6-112C-F2CFA71C6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91967-5DDC-F85E-3FD6-072B0A4A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E6C8F-159D-90C5-9D3C-720157EB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9F0A7-78D7-5953-3167-AE11239E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5935061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6685-044A-2E44-D546-DAA952F8D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8F30C-5898-24F3-5DEB-7629AA18D6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M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372A-AE57-78D8-C9FB-C952612E3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M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D096A-3494-9585-141E-536DB32AF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EFC8D-552A-A94D-7860-D7506CA5E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E8114-AF81-AD9F-2585-0FD47CC1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330557866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0352-EFB2-DFEB-B4A4-9067BCCFF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0D52D-C320-5DD3-F552-3C398D740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6D81E-BFBF-03EC-1C5A-68E386D11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M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208603-02F0-6E78-4ED0-9D7E49D58C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6A2D0-DF64-DE09-EB36-4C94B2A99D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M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7C8ED1-9999-906D-5941-F6E92AB3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4B1DD-BCA4-0BCB-F07D-3C103026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5B3611-26BD-5398-5168-C3127E2A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49281825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F48A-2F56-4ECB-6C4A-2D586FD2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M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1180D5-860A-11B0-F650-E7E519C2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B27B2-1CFE-6E42-7D1C-3D96C76C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4371C9-3D06-A6EA-B0D1-3309C654F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2205401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4128D1-7381-5AE3-A0DA-EDD2AEEE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970BCF-D06C-7D8D-EE4A-0513F3E74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3827C-B455-66A9-39C9-E2E48296F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87705481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4297-E9F3-427D-C55F-15F8BA20F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ED43B-AA1A-CBDA-2377-0AA9B63B0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1F042-9992-8396-3AE8-F188E7379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C2936-F9DD-2B80-125F-0EC5A52CC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EE282-36F3-FB6B-7A16-794C696C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F69F3-69C3-D5FB-BF4E-92BB6365D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35733528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AC0A6-9E10-0BAA-3AE0-3A9E9FB4F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M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CFF295-80C8-3E8B-32ED-7A36558176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22FE2-9DF9-F5C9-1F3E-EE65E0278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8C787-FF38-8413-5372-E6348DF2B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85ED1-23B8-20E3-F42B-F23B1EC4C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A0A-8694-587E-111C-B593DA0BC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90341640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8A8F6-33B9-FE19-5297-409F29CC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02AEF-F268-F95D-9E6F-DED7311B9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A8E2D-41D9-A9DB-FFE3-FC8200DFC1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M"/>
              <a:t>February 20,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4D8A5-9517-7623-61D0-9274CEBE7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94144-42BB-06ED-D09E-13418C00E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12995-1040-4209-94D8-6743E9A81968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117703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M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bin"/><Relationship Id="rId3" Type="http://schemas.openxmlformats.org/officeDocument/2006/relationships/image" Target="../media/image12.svg"/><Relationship Id="rId7" Type="http://schemas.openxmlformats.org/officeDocument/2006/relationships/image" Target="../media/image15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bin"/><Relationship Id="rId5" Type="http://schemas.openxmlformats.org/officeDocument/2006/relationships/image" Target="../media/image13.bin"/><Relationship Id="rId4" Type="http://schemas.openxmlformats.org/officeDocument/2006/relationships/image" Target="../media/image2.png"/><Relationship Id="rId9" Type="http://schemas.openxmlformats.org/officeDocument/2006/relationships/image" Target="../media/image1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16.bin"/><Relationship Id="rId3" Type="http://schemas.openxmlformats.org/officeDocument/2006/relationships/image" Target="../media/image19.svg"/><Relationship Id="rId7" Type="http://schemas.openxmlformats.org/officeDocument/2006/relationships/image" Target="../media/image22.bin"/><Relationship Id="rId12" Type="http://schemas.openxmlformats.org/officeDocument/2006/relationships/hyperlink" Target="https://www.voolama.co/implementing-aprimo-finra-electronic-recordkeeping-solution" TargetMode="External"/><Relationship Id="rId2" Type="http://schemas.openxmlformats.org/officeDocument/2006/relationships/image" Target="../media/image18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echnofaq.org/posts/2018/06/shopify-101-how-it-works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1.jpg"/><Relationship Id="rId15" Type="http://schemas.openxmlformats.org/officeDocument/2006/relationships/hyperlink" Target="https://blog.roboforex.com/blog/2019/12/18/the-walt-disney-company-starts-broadcasting-netflix-investors-alert/" TargetMode="External"/><Relationship Id="rId10" Type="http://schemas.openxmlformats.org/officeDocument/2006/relationships/image" Target="../media/image24.bin"/><Relationship Id="rId4" Type="http://schemas.openxmlformats.org/officeDocument/2006/relationships/image" Target="../media/image20.bin"/><Relationship Id="rId9" Type="http://schemas.openxmlformats.org/officeDocument/2006/relationships/hyperlink" Target="https://wikiswire.com/wiki/Main_Page" TargetMode="External"/><Relationship Id="rId1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bin"/><Relationship Id="rId3" Type="http://schemas.openxmlformats.org/officeDocument/2006/relationships/image" Target="../media/image12.svg"/><Relationship Id="rId7" Type="http://schemas.openxmlformats.org/officeDocument/2006/relationships/image" Target="../media/image15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bin"/><Relationship Id="rId5" Type="http://schemas.openxmlformats.org/officeDocument/2006/relationships/image" Target="../media/image13.bin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bin"/><Relationship Id="rId3" Type="http://schemas.openxmlformats.org/officeDocument/2006/relationships/image" Target="../media/image12.svg"/><Relationship Id="rId7" Type="http://schemas.openxmlformats.org/officeDocument/2006/relationships/image" Target="../media/image15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bin"/><Relationship Id="rId5" Type="http://schemas.openxmlformats.org/officeDocument/2006/relationships/image" Target="../media/image13.bin"/><Relationship Id="rId4" Type="http://schemas.openxmlformats.org/officeDocument/2006/relationships/image" Target="../media/image27.png"/><Relationship Id="rId9" Type="http://schemas.openxmlformats.org/officeDocument/2006/relationships/image" Target="../media/image17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6.bin"/><Relationship Id="rId3" Type="http://schemas.openxmlformats.org/officeDocument/2006/relationships/image" Target="../media/image19.svg"/><Relationship Id="rId7" Type="http://schemas.openxmlformats.org/officeDocument/2006/relationships/image" Target="../media/image22.bin"/><Relationship Id="rId12" Type="http://schemas.openxmlformats.org/officeDocument/2006/relationships/hyperlink" Target="https://www.pluginsxbmc.com/2019/06/cuanto-datos-gastamos-consumiendo-audio.html" TargetMode="External"/><Relationship Id="rId2" Type="http://schemas.openxmlformats.org/officeDocument/2006/relationships/image" Target="../media/image18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roboforex.com/blog/2019/03/11/is-it-worth-buying-tesla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9.png"/><Relationship Id="rId15" Type="http://schemas.openxmlformats.org/officeDocument/2006/relationships/hyperlink" Target="https://www.sunipeyk.com/2008/11/" TargetMode="External"/><Relationship Id="rId10" Type="http://schemas.openxmlformats.org/officeDocument/2006/relationships/image" Target="../media/image24.bin"/><Relationship Id="rId4" Type="http://schemas.openxmlformats.org/officeDocument/2006/relationships/image" Target="../media/image20.bin"/><Relationship Id="rId9" Type="http://schemas.openxmlformats.org/officeDocument/2006/relationships/hyperlink" Target="https://techboomers.com/sites-like-airbnb" TargetMode="External"/><Relationship Id="rId1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bin"/><Relationship Id="rId3" Type="http://schemas.openxmlformats.org/officeDocument/2006/relationships/image" Target="../media/image2.png"/><Relationship Id="rId7" Type="http://schemas.openxmlformats.org/officeDocument/2006/relationships/image" Target="../media/image35.bin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bin"/><Relationship Id="rId5" Type="http://schemas.openxmlformats.org/officeDocument/2006/relationships/image" Target="../media/image33.bin"/><Relationship Id="rId4" Type="http://schemas.openxmlformats.org/officeDocument/2006/relationships/image" Target="../media/image27.png"/><Relationship Id="rId9" Type="http://schemas.openxmlformats.org/officeDocument/2006/relationships/image" Target="../media/image17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XjcefjUyBvc" TargetMode="External"/><Relationship Id="rId13" Type="http://schemas.openxmlformats.org/officeDocument/2006/relationships/hyperlink" Target="https://www.seagate.com/in/en/blog/what-is-s3/" TargetMode="External"/><Relationship Id="rId3" Type="http://schemas.openxmlformats.org/officeDocument/2006/relationships/image" Target="../media/image12.svg"/><Relationship Id="rId7" Type="http://schemas.openxmlformats.org/officeDocument/2006/relationships/hyperlink" Target="https://aws.amazon.com/ec2/" TargetMode="External"/><Relationship Id="rId12" Type="http://schemas.openxmlformats.org/officeDocument/2006/relationships/hyperlink" Target="https://www.sysbee.net/blog/amazon-ec2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bin"/><Relationship Id="rId11" Type="http://schemas.openxmlformats.org/officeDocument/2006/relationships/hyperlink" Target="https://aws.amazon.com/what-is-aws/" TargetMode="External"/><Relationship Id="rId5" Type="http://schemas.openxmlformats.org/officeDocument/2006/relationships/image" Target="../media/image27.png"/><Relationship Id="rId10" Type="http://schemas.openxmlformats.org/officeDocument/2006/relationships/hyperlink" Target="https://www.youtube.com/watch?v=ecv-19sYL3w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aws.amazon.com/s3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lai.blog/2020/02/ubuntu-aws-rolling-kernel.html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flltutorials.com/en/coachcorner/competition%20day/presentations/2017/11/22/Presentation-Tip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bin"/><Relationship Id="rId3" Type="http://schemas.openxmlformats.org/officeDocument/2006/relationships/image" Target="../media/image12.svg"/><Relationship Id="rId7" Type="http://schemas.openxmlformats.org/officeDocument/2006/relationships/image" Target="../media/image15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bin"/><Relationship Id="rId5" Type="http://schemas.openxmlformats.org/officeDocument/2006/relationships/image" Target="../media/image13.bin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15">
            <a:extLst>
              <a:ext uri="{FF2B5EF4-FFF2-40B4-BE49-F238E27FC236}">
                <a16:creationId xmlns:a16="http://schemas.microsoft.com/office/drawing/2014/main" id="{804887E6-930A-1CCE-E8EF-A823D627F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5" y="1284719"/>
            <a:ext cx="6326221" cy="2545843"/>
          </a:xfrm>
        </p:spPr>
        <p:txBody>
          <a:bodyPr>
            <a:normAutofit/>
          </a:bodyPr>
          <a:lstStyle/>
          <a:p>
            <a:r>
              <a:rPr lang="en-IN" sz="8000" b="1" dirty="0">
                <a:latin typeface="IBM Plex Serif SemiBold" panose="02060703050406000203" pitchFamily="18" charset="0"/>
              </a:rPr>
              <a:t>Amazon </a:t>
            </a:r>
            <a:br>
              <a:rPr lang="en-IN" sz="8000" b="1" dirty="0">
                <a:latin typeface="IBM Plex Serif SemiBold" panose="02060703050406000203" pitchFamily="18" charset="0"/>
              </a:rPr>
            </a:br>
            <a:r>
              <a:rPr lang="en-IN" sz="8000" b="1" dirty="0">
                <a:latin typeface="IBM Plex Serif SemiBold" panose="02060703050406000203" pitchFamily="18" charset="0"/>
              </a:rPr>
              <a:t>EC2 and S3</a:t>
            </a:r>
            <a:endParaRPr lang="en-UM" sz="8000" b="1" dirty="0">
              <a:latin typeface="IBM Plex Serif SemiBold" panose="02060703050406000203" pitchFamily="18" charset="0"/>
            </a:endParaRPr>
          </a:p>
        </p:txBody>
      </p:sp>
      <p:sp>
        <p:nvSpPr>
          <p:cNvPr id="20" name="Subtitle 15">
            <a:extLst>
              <a:ext uri="{FF2B5EF4-FFF2-40B4-BE49-F238E27FC236}">
                <a16:creationId xmlns:a16="http://schemas.microsoft.com/office/drawing/2014/main" id="{7D6D05B8-1D3D-D74C-8D22-51FAC401D868}"/>
              </a:ext>
            </a:extLst>
          </p:cNvPr>
          <p:cNvSpPr txBox="1">
            <a:spLocks/>
          </p:cNvSpPr>
          <p:nvPr/>
        </p:nvSpPr>
        <p:spPr>
          <a:xfrm>
            <a:off x="-65391" y="4802098"/>
            <a:ext cx="5826874" cy="1770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</a:pPr>
            <a:endParaRPr lang="en-IN" sz="2200" b="1" dirty="0">
              <a:solidFill>
                <a:srgbClr val="000000"/>
              </a:solidFill>
              <a:latin typeface="IBM Plex Serif SemiBold" panose="02060703050406000203" pitchFamily="18" charset="0"/>
            </a:endParaRPr>
          </a:p>
          <a:p>
            <a:pPr lvl="1" algn="l">
              <a:lnSpc>
                <a:spcPct val="100000"/>
              </a:lnSpc>
            </a:pPr>
            <a:endParaRPr lang="en-IN" sz="2200" b="1" kern="1200" dirty="0">
              <a:solidFill>
                <a:srgbClr val="000000"/>
              </a:solidFill>
              <a:effectLst/>
              <a:latin typeface="IBM Plex Serif SemiBold" panose="02060703050406000203" pitchFamily="18" charset="0"/>
            </a:endParaRPr>
          </a:p>
          <a:p>
            <a:pPr lvl="1" algn="l">
              <a:lnSpc>
                <a:spcPct val="100000"/>
              </a:lnSpc>
            </a:pPr>
            <a:endParaRPr lang="en-IN" sz="2200" b="1" dirty="0">
              <a:solidFill>
                <a:srgbClr val="000000"/>
              </a:solidFill>
              <a:latin typeface="IBM Plex Serif SemiBold" panose="02060703050406000203" pitchFamily="18" charset="0"/>
            </a:endParaRPr>
          </a:p>
          <a:p>
            <a:pPr lvl="1" algn="l">
              <a:lnSpc>
                <a:spcPct val="100000"/>
              </a:lnSpc>
            </a:pPr>
            <a:r>
              <a:rPr lang="en-IN" sz="2200" b="1" kern="1200">
                <a:solidFill>
                  <a:schemeClr val="tx1"/>
                </a:solidFill>
                <a:effectLst/>
                <a:latin typeface="IBM Plex Serif SemiBold" panose="02060703050406000203" pitchFamily="18" charset="0"/>
              </a:rPr>
              <a:t>Ayushman Anupam</a:t>
            </a:r>
            <a:endParaRPr lang="en-IN" sz="2200" b="1" kern="1200" dirty="0">
              <a:solidFill>
                <a:schemeClr val="tx1"/>
              </a:solidFill>
              <a:effectLst/>
              <a:latin typeface="IBM Plex Serif SemiBold" panose="02060703050406000203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E07C815-D923-386D-E7B1-907C900DF658}"/>
              </a:ext>
            </a:extLst>
          </p:cNvPr>
          <p:cNvGrpSpPr/>
          <p:nvPr/>
        </p:nvGrpSpPr>
        <p:grpSpPr>
          <a:xfrm>
            <a:off x="5537200" y="364991"/>
            <a:ext cx="6615496" cy="5833916"/>
            <a:chOff x="5537200" y="364991"/>
            <a:chExt cx="6615496" cy="5833916"/>
          </a:xfrm>
        </p:grpSpPr>
        <p:sp>
          <p:nvSpPr>
            <p:cNvPr id="22" name="Click here to edit title-453">
              <a:extLst>
                <a:ext uri="{FF2B5EF4-FFF2-40B4-BE49-F238E27FC236}">
                  <a16:creationId xmlns:a16="http://schemas.microsoft.com/office/drawing/2014/main" id="{CD03AD5C-6FE0-D3FF-D292-A5DCCE2D946B}"/>
                </a:ext>
              </a:extLst>
            </p:cNvPr>
            <p:cNvSpPr txBox="1"/>
            <p:nvPr/>
          </p:nvSpPr>
          <p:spPr>
            <a:xfrm>
              <a:off x="8448746" y="5768615"/>
              <a:ext cx="3703950" cy="369332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algn="ctr"/>
              <a:r>
                <a:rPr lang="en-US" sz="2400" spc="-56" dirty="0">
                  <a:solidFill>
                    <a:srgbClr val="181C24">
                      <a:alpha val="100000"/>
                    </a:srgbClr>
                  </a:solidFill>
                  <a:latin typeface="IBM Plex Serif SemiBold" panose="00000700000000000000" pitchFamily="2" charset="0"/>
                </a:rPr>
                <a:t>Amazon EC2</a:t>
              </a:r>
            </a:p>
          </p:txBody>
        </p:sp>
        <p:sp>
          <p:nvSpPr>
            <p:cNvPr id="23" name="Click here to edit title-453">
              <a:extLst>
                <a:ext uri="{FF2B5EF4-FFF2-40B4-BE49-F238E27FC236}">
                  <a16:creationId xmlns:a16="http://schemas.microsoft.com/office/drawing/2014/main" id="{3AF7065F-3A5C-FB3C-4AD7-43A5472868E5}"/>
                </a:ext>
              </a:extLst>
            </p:cNvPr>
            <p:cNvSpPr txBox="1"/>
            <p:nvPr/>
          </p:nvSpPr>
          <p:spPr>
            <a:xfrm>
              <a:off x="5537200" y="5829575"/>
              <a:ext cx="2978216" cy="369332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algn="ctr"/>
              <a:r>
                <a:rPr lang="en-US" sz="2400" spc="-56" dirty="0">
                  <a:solidFill>
                    <a:srgbClr val="181C24">
                      <a:alpha val="100000"/>
                    </a:srgbClr>
                  </a:solidFill>
                  <a:latin typeface="IBM Plex Serif SemiBold" panose="00000700000000000000" pitchFamily="2" charset="0"/>
                </a:rPr>
                <a:t>Amazon S3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75B7DCA-13EF-ACE2-1E86-101740A1F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9360" y="2683760"/>
              <a:ext cx="2919489" cy="333096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99DFCC-9988-5A60-7C62-5A688B7B3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9209" y="2869277"/>
              <a:ext cx="2595880" cy="306445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737AE4C-C047-78E5-66DB-0A9DA9EF7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0271" y="364991"/>
              <a:ext cx="4104454" cy="2466926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FDF4E9-B70E-1102-24AA-790799FE5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E3FD0D-380D-70E7-8E66-84A9A8C4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EC2 and S3</a:t>
            </a:r>
            <a:endParaRPr lang="en-UM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49AF3-B184-91DE-B4DB-5F595C85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1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75366833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88329-DDD7-DBE5-F1BD-DAAB56BC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EC482-FC3B-14CE-5AFC-F5DD4A1D5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478" y="0"/>
            <a:ext cx="2290028" cy="2631096"/>
          </a:xfrm>
          <a:prstGeom prst="rect">
            <a:avLst/>
          </a:prstGeom>
        </p:spPr>
      </p:pic>
      <p:sp>
        <p:nvSpPr>
          <p:cNvPr id="2" name="Subtitle 15">
            <a:extLst>
              <a:ext uri="{FF2B5EF4-FFF2-40B4-BE49-F238E27FC236}">
                <a16:creationId xmlns:a16="http://schemas.microsoft.com/office/drawing/2014/main" id="{B2D9B8DB-F9E0-C771-E8BC-12AC0ED2BF14}"/>
              </a:ext>
            </a:extLst>
          </p:cNvPr>
          <p:cNvSpPr txBox="1">
            <a:spLocks/>
          </p:cNvSpPr>
          <p:nvPr/>
        </p:nvSpPr>
        <p:spPr>
          <a:xfrm>
            <a:off x="0" y="589041"/>
            <a:ext cx="9908931" cy="7442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28"/>
              </a:lnSpc>
              <a:buNone/>
            </a:pPr>
            <a:r>
              <a:rPr lang="en-IN" sz="5000" spc="-5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Use </a:t>
            </a:r>
            <a:r>
              <a:rPr lang="en-IN" sz="4800" spc="-5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Cases</a:t>
            </a:r>
            <a:r>
              <a:rPr lang="en-IN" sz="5000" spc="-5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 of Amazon EC2</a:t>
            </a:r>
            <a:endParaRPr lang="en-US" sz="5000" spc="-5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  <a:p>
            <a:pPr marL="0" indent="0" algn="ctr">
              <a:lnSpc>
                <a:spcPts val="3528"/>
              </a:lnSpc>
              <a:buNone/>
            </a:pPr>
            <a:endParaRPr lang="en-US" sz="5000" spc="-5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4C1FFE-C34B-8F97-12B1-FED1E8EE6B30}"/>
              </a:ext>
            </a:extLst>
          </p:cNvPr>
          <p:cNvGrpSpPr/>
          <p:nvPr/>
        </p:nvGrpSpPr>
        <p:grpSpPr>
          <a:xfrm>
            <a:off x="509856" y="1599863"/>
            <a:ext cx="3600000" cy="2348794"/>
            <a:chOff x="525101" y="1571716"/>
            <a:chExt cx="5400000" cy="2543081"/>
          </a:xfrm>
        </p:grpSpPr>
        <p:pic>
          <p:nvPicPr>
            <p:cNvPr id="639" name="Rect">
              <a:extLst>
                <a:ext uri="{FF2B5EF4-FFF2-40B4-BE49-F238E27FC236}">
                  <a16:creationId xmlns:a16="http://schemas.microsoft.com/office/drawing/2014/main" id="{74331BFE-A3BC-BE15-8147-449916D9251B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alphaModFix/>
            </a:blip>
            <a:stretch/>
          </p:blipFill>
          <p:spPr>
            <a:xfrm>
              <a:off x="525101" y="1753876"/>
              <a:ext cx="5400000" cy="2360921"/>
            </a:xfrm>
            <a:prstGeom prst="rect">
              <a:avLst/>
            </a:prstGeom>
          </p:spPr>
        </p:pic>
        <p:sp>
          <p:nvSpPr>
            <p:cNvPr id="643" name="Primary Heading-0">
              <a:extLst>
                <a:ext uri="{FF2B5EF4-FFF2-40B4-BE49-F238E27FC236}">
                  <a16:creationId xmlns:a16="http://schemas.microsoft.com/office/drawing/2014/main" id="{6ED21D80-C1F1-C051-EA8B-7CB0793FBE77}"/>
                </a:ext>
              </a:extLst>
            </p:cNvPr>
            <p:cNvSpPr txBox="1"/>
            <p:nvPr/>
          </p:nvSpPr>
          <p:spPr>
            <a:xfrm>
              <a:off x="671332" y="1571716"/>
              <a:ext cx="5163647" cy="810803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algn="ctr">
                <a:lnSpc>
                  <a:spcPts val="1908"/>
                </a:lnSpc>
              </a:pPr>
              <a:endParaRPr lang="en-US" sz="2400" spc="-2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endParaRPr>
            </a:p>
            <a:p>
              <a:pPr algn="ctr">
                <a:lnSpc>
                  <a:spcPts val="1908"/>
                </a:lnSpc>
              </a:pPr>
              <a:endParaRPr lang="en-US" sz="2400" spc="-2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endParaRPr>
            </a:p>
            <a:p>
              <a:pPr algn="ctr">
                <a:lnSpc>
                  <a:spcPts val="1908"/>
                </a:lnSpc>
              </a:pPr>
              <a:r>
                <a:rPr lang="en-UM" sz="2400" dirty="0"/>
                <a:t>🏢 </a:t>
              </a:r>
              <a:r>
                <a:rPr lang="en-IN" sz="2400" b="1" dirty="0"/>
                <a:t>Enterprise Applications</a:t>
              </a:r>
              <a:endParaRPr lang="en-US" sz="2200" spc="-2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endParaRPr>
            </a:p>
          </p:txBody>
        </p:sp>
        <p:sp>
          <p:nvSpPr>
            <p:cNvPr id="645" name="Description of a primary heading-0">
              <a:extLst>
                <a:ext uri="{FF2B5EF4-FFF2-40B4-BE49-F238E27FC236}">
                  <a16:creationId xmlns:a16="http://schemas.microsoft.com/office/drawing/2014/main" id="{869A3B16-5651-BEE4-B2B4-3CDDE205535C}"/>
                </a:ext>
              </a:extLst>
            </p:cNvPr>
            <p:cNvSpPr txBox="1"/>
            <p:nvPr/>
          </p:nvSpPr>
          <p:spPr>
            <a:xfrm>
              <a:off x="671333" y="2453145"/>
              <a:ext cx="5163645" cy="1495098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Hosts web apps, microservices, and enterprise software.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Ensures scalability and high availability for business applications.</a:t>
              </a:r>
              <a:endParaRPr lang="en-US" spc="-12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78A930-9815-689A-ACE1-92AB66AC5363}"/>
              </a:ext>
            </a:extLst>
          </p:cNvPr>
          <p:cNvGrpSpPr/>
          <p:nvPr/>
        </p:nvGrpSpPr>
        <p:grpSpPr>
          <a:xfrm>
            <a:off x="4246680" y="1793972"/>
            <a:ext cx="3600000" cy="2160000"/>
            <a:chOff x="6159499" y="1762669"/>
            <a:chExt cx="5309796" cy="2232000"/>
          </a:xfrm>
        </p:grpSpPr>
        <p:pic>
          <p:nvPicPr>
            <p:cNvPr id="647" name="Rect">
              <a:extLst>
                <a:ext uri="{FF2B5EF4-FFF2-40B4-BE49-F238E27FC236}">
                  <a16:creationId xmlns:a16="http://schemas.microsoft.com/office/drawing/2014/main" id="{107859B2-4698-32AD-42E1-7B57F293FBF9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/>
            </a:blip>
            <a:stretch/>
          </p:blipFill>
          <p:spPr>
            <a:xfrm>
              <a:off x="6159501" y="1762669"/>
              <a:ext cx="5309794" cy="2232000"/>
            </a:xfrm>
            <a:prstGeom prst="rect">
              <a:avLst/>
            </a:prstGeom>
          </p:spPr>
        </p:pic>
        <p:sp>
          <p:nvSpPr>
            <p:cNvPr id="651" name="Primary Heading-1">
              <a:extLst>
                <a:ext uri="{FF2B5EF4-FFF2-40B4-BE49-F238E27FC236}">
                  <a16:creationId xmlns:a16="http://schemas.microsoft.com/office/drawing/2014/main" id="{C99DF4D7-2386-9F5E-C7C2-410541079C9F}"/>
                </a:ext>
              </a:extLst>
            </p:cNvPr>
            <p:cNvSpPr txBox="1"/>
            <p:nvPr/>
          </p:nvSpPr>
          <p:spPr>
            <a:xfrm>
              <a:off x="6159499" y="1906776"/>
              <a:ext cx="5160718" cy="763286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algn="ctr"/>
              <a:r>
                <a:rPr lang="en-UM" sz="2400" dirty="0"/>
                <a:t>⚡</a:t>
              </a:r>
              <a:r>
                <a:rPr lang="en-UM" sz="2400" b="1" dirty="0"/>
                <a:t> </a:t>
              </a:r>
              <a:r>
                <a:rPr lang="en-IN" sz="2400" b="1" dirty="0"/>
                <a:t>High-Performance Computing (HPC)</a:t>
              </a:r>
              <a:endParaRPr lang="en-US" sz="2200" b="1" dirty="0"/>
            </a:p>
          </p:txBody>
        </p:sp>
        <p:sp>
          <p:nvSpPr>
            <p:cNvPr id="653" name="Description of a primary heading-1">
              <a:extLst>
                <a:ext uri="{FF2B5EF4-FFF2-40B4-BE49-F238E27FC236}">
                  <a16:creationId xmlns:a16="http://schemas.microsoft.com/office/drawing/2014/main" id="{30B909FE-5F3B-FECA-045C-90764C4AFB12}"/>
                </a:ext>
              </a:extLst>
            </p:cNvPr>
            <p:cNvSpPr txBox="1"/>
            <p:nvPr/>
          </p:nvSpPr>
          <p:spPr>
            <a:xfrm>
              <a:off x="6290968" y="2684116"/>
              <a:ext cx="5079228" cy="1144929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dirty="0"/>
                <a:t>Supports complex simulations</a:t>
              </a:r>
              <a:r>
                <a:rPr lang="en-US" dirty="0"/>
                <a:t>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Used for genomics, climate modeling, and financial risk analysis.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F5DEA1-2261-F5E5-D42E-4EC5D2999190}"/>
              </a:ext>
            </a:extLst>
          </p:cNvPr>
          <p:cNvGrpSpPr/>
          <p:nvPr/>
        </p:nvGrpSpPr>
        <p:grpSpPr>
          <a:xfrm>
            <a:off x="7953317" y="1785396"/>
            <a:ext cx="3708176" cy="2160001"/>
            <a:chOff x="816119" y="4114800"/>
            <a:chExt cx="5400000" cy="2232000"/>
          </a:xfrm>
        </p:grpSpPr>
        <p:pic>
          <p:nvPicPr>
            <p:cNvPr id="655" name="Rect">
              <a:extLst>
                <a:ext uri="{FF2B5EF4-FFF2-40B4-BE49-F238E27FC236}">
                  <a16:creationId xmlns:a16="http://schemas.microsoft.com/office/drawing/2014/main" id="{3182739F-8A8A-1DD6-984E-DEB5962BF67A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alphaModFix/>
            </a:blip>
            <a:stretch/>
          </p:blipFill>
          <p:spPr>
            <a:xfrm>
              <a:off x="816119" y="4114800"/>
              <a:ext cx="5400000" cy="2232000"/>
            </a:xfrm>
            <a:prstGeom prst="rect">
              <a:avLst/>
            </a:prstGeom>
          </p:spPr>
        </p:pic>
        <p:sp>
          <p:nvSpPr>
            <p:cNvPr id="659" name="Primary Heading-2">
              <a:extLst>
                <a:ext uri="{FF2B5EF4-FFF2-40B4-BE49-F238E27FC236}">
                  <a16:creationId xmlns:a16="http://schemas.microsoft.com/office/drawing/2014/main" id="{6A96B475-ED05-EDE5-C762-1F8A434E5AC0}"/>
                </a:ext>
              </a:extLst>
            </p:cNvPr>
            <p:cNvSpPr txBox="1"/>
            <p:nvPr/>
          </p:nvSpPr>
          <p:spPr>
            <a:xfrm>
              <a:off x="864307" y="4199084"/>
              <a:ext cx="5210699" cy="381643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algn="ctr"/>
              <a:r>
                <a:rPr lang="en-UM" sz="2400" dirty="0"/>
                <a:t>💻 </a:t>
              </a:r>
              <a:r>
                <a:rPr lang="en-IN" sz="2400" b="1" dirty="0"/>
                <a:t>macOS Development</a:t>
              </a:r>
              <a:endParaRPr lang="en-IN" sz="2200" b="1" dirty="0"/>
            </a:p>
          </p:txBody>
        </p:sp>
        <p:sp>
          <p:nvSpPr>
            <p:cNvPr id="661" name="Description of a primary heading-2">
              <a:extLst>
                <a:ext uri="{FF2B5EF4-FFF2-40B4-BE49-F238E27FC236}">
                  <a16:creationId xmlns:a16="http://schemas.microsoft.com/office/drawing/2014/main" id="{BE4B370F-DCDC-532F-C775-66F7AAC07D1B}"/>
                </a:ext>
              </a:extLst>
            </p:cNvPr>
            <p:cNvSpPr txBox="1"/>
            <p:nvPr/>
          </p:nvSpPr>
          <p:spPr>
            <a:xfrm>
              <a:off x="921458" y="4625149"/>
              <a:ext cx="5230204" cy="1431161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dirty="0"/>
                <a:t>Provides exclusive </a:t>
              </a:r>
              <a:r>
                <a:rPr lang="en-IN" b="1" dirty="0"/>
                <a:t>on-demand Mac instances</a:t>
              </a:r>
              <a:r>
                <a:rPr lang="en-IN" dirty="0"/>
                <a:t> for Apple developers.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Enables </a:t>
              </a:r>
              <a:r>
                <a:rPr lang="en-US" b="1" dirty="0"/>
                <a:t>iOS and macOS app development and testing</a:t>
              </a:r>
              <a:r>
                <a:rPr lang="en-US" dirty="0"/>
                <a:t> in cloud</a:t>
              </a:r>
              <a:r>
                <a:rPr lang="en-IN" dirty="0"/>
                <a:t>.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E1C268-11BF-183E-E38B-8D18E0CEEDE6}"/>
              </a:ext>
            </a:extLst>
          </p:cNvPr>
          <p:cNvGrpSpPr/>
          <p:nvPr/>
        </p:nvGrpSpPr>
        <p:grpSpPr>
          <a:xfrm>
            <a:off x="4255479" y="4054776"/>
            <a:ext cx="3600000" cy="2229566"/>
            <a:chOff x="6159499" y="4042914"/>
            <a:chExt cx="5400000" cy="2303884"/>
          </a:xfrm>
        </p:grpSpPr>
        <p:pic>
          <p:nvPicPr>
            <p:cNvPr id="663" name="Rect">
              <a:extLst>
                <a:ext uri="{FF2B5EF4-FFF2-40B4-BE49-F238E27FC236}">
                  <a16:creationId xmlns:a16="http://schemas.microsoft.com/office/drawing/2014/main" id="{C9BD0F3D-4AD5-2B09-49A5-EC31A0FEEA0D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alphaModFix/>
            </a:blip>
            <a:stretch/>
          </p:blipFill>
          <p:spPr>
            <a:xfrm>
              <a:off x="6159499" y="4114798"/>
              <a:ext cx="5400000" cy="2232000"/>
            </a:xfrm>
            <a:prstGeom prst="rect">
              <a:avLst/>
            </a:prstGeom>
          </p:spPr>
        </p:pic>
        <p:sp>
          <p:nvSpPr>
            <p:cNvPr id="667" name="Primary Heading-3">
              <a:extLst>
                <a:ext uri="{FF2B5EF4-FFF2-40B4-BE49-F238E27FC236}">
                  <a16:creationId xmlns:a16="http://schemas.microsoft.com/office/drawing/2014/main" id="{211501DD-F8F1-0142-2D54-0CC9E93912A7}"/>
                </a:ext>
              </a:extLst>
            </p:cNvPr>
            <p:cNvSpPr txBox="1"/>
            <p:nvPr/>
          </p:nvSpPr>
          <p:spPr>
            <a:xfrm>
              <a:off x="6233097" y="4042914"/>
              <a:ext cx="5137100" cy="774617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algn="ctr">
                <a:lnSpc>
                  <a:spcPts val="1908"/>
                </a:lnSpc>
              </a:pPr>
              <a:endParaRPr lang="en-IN" sz="2400" b="1" dirty="0"/>
            </a:p>
            <a:p>
              <a:pPr algn="ctr">
                <a:lnSpc>
                  <a:spcPts val="1908"/>
                </a:lnSpc>
              </a:pPr>
              <a:r>
                <a:rPr lang="en-UM" sz="2400" b="1" dirty="0"/>
                <a:t>🎮</a:t>
              </a:r>
              <a:r>
                <a:rPr lang="en-IN" sz="2400" b="1" dirty="0"/>
                <a:t> Gaming Servers and Streaming</a:t>
              </a:r>
              <a:endParaRPr lang="en-US" sz="2400" b="1" spc="-2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endParaRPr>
            </a:p>
          </p:txBody>
        </p:sp>
        <p:sp>
          <p:nvSpPr>
            <p:cNvPr id="669" name="Description of a primary heading-3">
              <a:extLst>
                <a:ext uri="{FF2B5EF4-FFF2-40B4-BE49-F238E27FC236}">
                  <a16:creationId xmlns:a16="http://schemas.microsoft.com/office/drawing/2014/main" id="{6B5E3A85-76E9-70E0-893F-CEAC19E1C348}"/>
                </a:ext>
              </a:extLst>
            </p:cNvPr>
            <p:cNvSpPr txBox="1"/>
            <p:nvPr/>
          </p:nvSpPr>
          <p:spPr>
            <a:xfrm>
              <a:off x="6315461" y="4768219"/>
              <a:ext cx="5079228" cy="1431161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Powers multiplayer online games with low latency.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Supports game streaming platforms and cloud gaming services.</a:t>
              </a:r>
              <a:endParaRPr lang="en-US" spc="-12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145CB24-0DF7-B9C8-5BDE-B05D48F4130C}"/>
              </a:ext>
            </a:extLst>
          </p:cNvPr>
          <p:cNvGrpSpPr/>
          <p:nvPr/>
        </p:nvGrpSpPr>
        <p:grpSpPr>
          <a:xfrm>
            <a:off x="524009" y="3955364"/>
            <a:ext cx="3616035" cy="2328976"/>
            <a:chOff x="524009" y="3955364"/>
            <a:chExt cx="3616035" cy="2328976"/>
          </a:xfrm>
        </p:grpSpPr>
        <p:pic>
          <p:nvPicPr>
            <p:cNvPr id="8" name="Rect">
              <a:extLst>
                <a:ext uri="{FF2B5EF4-FFF2-40B4-BE49-F238E27FC236}">
                  <a16:creationId xmlns:a16="http://schemas.microsoft.com/office/drawing/2014/main" id="{405F700D-A632-0157-0590-C2D14DCB621A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alphaModFix/>
            </a:blip>
            <a:stretch/>
          </p:blipFill>
          <p:spPr>
            <a:xfrm>
              <a:off x="524009" y="4124340"/>
              <a:ext cx="3600000" cy="2160000"/>
            </a:xfrm>
            <a:prstGeom prst="rect">
              <a:avLst/>
            </a:prstGeom>
          </p:spPr>
        </p:pic>
        <p:sp>
          <p:nvSpPr>
            <p:cNvPr id="9" name="Primary Heading-0">
              <a:extLst>
                <a:ext uri="{FF2B5EF4-FFF2-40B4-BE49-F238E27FC236}">
                  <a16:creationId xmlns:a16="http://schemas.microsoft.com/office/drawing/2014/main" id="{5638EE43-1FEE-3645-2B72-73D2182FBCB4}"/>
                </a:ext>
              </a:extLst>
            </p:cNvPr>
            <p:cNvSpPr txBox="1"/>
            <p:nvPr/>
          </p:nvSpPr>
          <p:spPr>
            <a:xfrm>
              <a:off x="639784" y="3955364"/>
              <a:ext cx="3500260" cy="735714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algn="ctr">
                <a:lnSpc>
                  <a:spcPts val="1908"/>
                </a:lnSpc>
              </a:pPr>
              <a:endParaRPr lang="en-IN" sz="2200" dirty="0">
                <a:latin typeface="IBM Plex Sans" panose="020B0503050203000203" pitchFamily="34" charset="0"/>
              </a:endParaRPr>
            </a:p>
            <a:p>
              <a:pPr algn="ctr">
                <a:lnSpc>
                  <a:spcPts val="1908"/>
                </a:lnSpc>
              </a:pPr>
              <a:endParaRPr lang="en-IN" sz="2000" dirty="0"/>
            </a:p>
            <a:p>
              <a:pPr algn="ctr">
                <a:lnSpc>
                  <a:spcPts val="1908"/>
                </a:lnSpc>
              </a:pPr>
              <a:r>
                <a:rPr lang="en-UM" sz="2000" dirty="0"/>
                <a:t>🤖</a:t>
              </a:r>
              <a:r>
                <a:rPr lang="en-IN" sz="2000" dirty="0"/>
                <a:t> </a:t>
              </a:r>
              <a:r>
                <a:rPr lang="en-IN" sz="2000" b="1" dirty="0"/>
                <a:t>ML and AI</a:t>
              </a:r>
              <a:endParaRPr lang="en-IN" sz="2200" dirty="0">
                <a:latin typeface="IBM Plex Sans" panose="020B0503050203000203" pitchFamily="34" charset="0"/>
              </a:endParaRPr>
            </a:p>
          </p:txBody>
        </p:sp>
        <p:sp>
          <p:nvSpPr>
            <p:cNvPr id="11" name="Description of a primary heading-0">
              <a:extLst>
                <a:ext uri="{FF2B5EF4-FFF2-40B4-BE49-F238E27FC236}">
                  <a16:creationId xmlns:a16="http://schemas.microsoft.com/office/drawing/2014/main" id="{AEAAFEC0-7A6F-A7FF-D4AC-09E2B89151F9}"/>
                </a:ext>
              </a:extLst>
            </p:cNvPr>
            <p:cNvSpPr txBox="1"/>
            <p:nvPr/>
          </p:nvSpPr>
          <p:spPr>
            <a:xfrm>
              <a:off x="569246" y="4860054"/>
              <a:ext cx="3480528" cy="1107996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Trains and deploys deep learning models at scale.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Supports frameworks like TensorFlow, </a:t>
              </a:r>
              <a:r>
                <a:rPr lang="en-US" dirty="0" err="1"/>
                <a:t>PyTorch</a:t>
              </a:r>
              <a:r>
                <a:rPr lang="en-US" dirty="0"/>
                <a:t>, and </a:t>
              </a:r>
              <a:r>
                <a:rPr lang="en-US" dirty="0" err="1"/>
                <a:t>MXNet</a:t>
              </a:r>
              <a:r>
                <a:rPr lang="en-US" dirty="0"/>
                <a:t>.</a:t>
              </a:r>
              <a:endParaRPr lang="en-US" spc="-12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9C345A9-F70F-EFA1-2761-F5BA371A5109}"/>
              </a:ext>
            </a:extLst>
          </p:cNvPr>
          <p:cNvGrpSpPr/>
          <p:nvPr/>
        </p:nvGrpSpPr>
        <p:grpSpPr>
          <a:xfrm>
            <a:off x="8000094" y="4125086"/>
            <a:ext cx="3678059" cy="2160001"/>
            <a:chOff x="8000094" y="4125086"/>
            <a:chExt cx="3678059" cy="2160001"/>
          </a:xfrm>
        </p:grpSpPr>
        <p:pic>
          <p:nvPicPr>
            <p:cNvPr id="6" name="Rect">
              <a:extLst>
                <a:ext uri="{FF2B5EF4-FFF2-40B4-BE49-F238E27FC236}">
                  <a16:creationId xmlns:a16="http://schemas.microsoft.com/office/drawing/2014/main" id="{F6FFBA28-5D64-DA4D-2A22-4DDDA4E594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</a:blip>
            <a:stretch/>
          </p:blipFill>
          <p:spPr>
            <a:xfrm>
              <a:off x="8000094" y="4125086"/>
              <a:ext cx="3678059" cy="2160001"/>
            </a:xfrm>
            <a:prstGeom prst="rect">
              <a:avLst/>
            </a:prstGeom>
          </p:spPr>
        </p:pic>
        <p:sp>
          <p:nvSpPr>
            <p:cNvPr id="10" name="Primary Heading-2">
              <a:extLst>
                <a:ext uri="{FF2B5EF4-FFF2-40B4-BE49-F238E27FC236}">
                  <a16:creationId xmlns:a16="http://schemas.microsoft.com/office/drawing/2014/main" id="{280116E3-C25F-4382-961E-974954674A63}"/>
                </a:ext>
              </a:extLst>
            </p:cNvPr>
            <p:cNvSpPr txBox="1"/>
            <p:nvPr/>
          </p:nvSpPr>
          <p:spPr>
            <a:xfrm>
              <a:off x="8058951" y="4231293"/>
              <a:ext cx="3591578" cy="738664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algn="ctr"/>
              <a:r>
                <a:rPr lang="en-UM" sz="2400" b="1" dirty="0"/>
                <a:t>🎥 </a:t>
              </a:r>
              <a:r>
                <a:rPr lang="en-IN" sz="2400" b="1" dirty="0"/>
                <a:t>Video Encoding and Processing</a:t>
              </a:r>
              <a:endParaRPr lang="en-IN" sz="2200" b="1" dirty="0"/>
            </a:p>
          </p:txBody>
        </p:sp>
        <p:sp>
          <p:nvSpPr>
            <p:cNvPr id="13" name="Description of a primary heading-3">
              <a:extLst>
                <a:ext uri="{FF2B5EF4-FFF2-40B4-BE49-F238E27FC236}">
                  <a16:creationId xmlns:a16="http://schemas.microsoft.com/office/drawing/2014/main" id="{2495C211-FDBA-F1A8-BB57-1249AA7BF35F}"/>
                </a:ext>
              </a:extLst>
            </p:cNvPr>
            <p:cNvSpPr txBox="1"/>
            <p:nvPr/>
          </p:nvSpPr>
          <p:spPr>
            <a:xfrm>
              <a:off x="8078153" y="5024673"/>
              <a:ext cx="3600000" cy="1107996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Enables real-time video transcoding for streaming services.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Used by media companies for content delivery and processing.</a:t>
              </a:r>
              <a:endParaRPr lang="en-US" spc="-12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endParaRPr>
            </a:p>
          </p:txBody>
        </p:sp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103F65D7-132A-7B4C-A9C1-D211EDCEF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36E38A8-00E2-BAE8-0A71-177380CA2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4C871A3-0716-A0FB-B5DA-873F87D30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10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634109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9" grpId="0"/>
      <p:bldP spid="643" grpId="0"/>
      <p:bldP spid="645" grpId="0"/>
      <p:bldP spid="647" grpId="0"/>
      <p:bldP spid="651" grpId="0"/>
      <p:bldP spid="653" grpId="0"/>
      <p:bldP spid="655" grpId="0"/>
      <p:bldP spid="659" grpId="0"/>
      <p:bldP spid="661" grpId="0"/>
      <p:bldP spid="663" grpId="0"/>
      <p:bldP spid="667" grpId="0"/>
      <p:bldP spid="669" grpId="0"/>
      <p:bldP spid="8" grpId="0"/>
      <p:bldP spid="9" grpId="0"/>
      <p:bldP spid="11" grpId="0"/>
      <p:bldP spid="6" grpId="0"/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FC784C-78E3-6CA8-D9D1-8CB870F3E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lick here to edit title-453">
            <a:extLst>
              <a:ext uri="{FF2B5EF4-FFF2-40B4-BE49-F238E27FC236}">
                <a16:creationId xmlns:a16="http://schemas.microsoft.com/office/drawing/2014/main" id="{2AA03AC6-BCB9-4CE1-F57F-2BB359AACEBE}"/>
              </a:ext>
            </a:extLst>
          </p:cNvPr>
          <p:cNvSpPr txBox="1"/>
          <p:nvPr/>
        </p:nvSpPr>
        <p:spPr>
          <a:xfrm>
            <a:off x="203200" y="656069"/>
            <a:ext cx="3703950" cy="221599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/>
            <a:r>
              <a:rPr lang="en-US" sz="4800" spc="-5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Industrial</a:t>
            </a:r>
          </a:p>
          <a:p>
            <a:pPr algn="ctr"/>
            <a:r>
              <a:rPr lang="en-US" sz="4800" spc="-5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 use of </a:t>
            </a:r>
          </a:p>
          <a:p>
            <a:pPr algn="ctr"/>
            <a:r>
              <a:rPr lang="en-US" sz="4800" spc="-5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Amazon EC2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15B58D-1F33-3205-94A9-189E61BC26F0}"/>
              </a:ext>
            </a:extLst>
          </p:cNvPr>
          <p:cNvGrpSpPr/>
          <p:nvPr/>
        </p:nvGrpSpPr>
        <p:grpSpPr>
          <a:xfrm>
            <a:off x="4127327" y="3496229"/>
            <a:ext cx="7757505" cy="1440000"/>
            <a:chOff x="4127327" y="3557189"/>
            <a:chExt cx="7757505" cy="1440000"/>
          </a:xfrm>
        </p:grpSpPr>
        <p:pic>
          <p:nvPicPr>
            <p:cNvPr id="484" name="Rect">
              <a:extLst>
                <a:ext uri="{FF2B5EF4-FFF2-40B4-BE49-F238E27FC236}">
                  <a16:creationId xmlns:a16="http://schemas.microsoft.com/office/drawing/2014/main" id="{09108BE8-066D-B7D0-0623-10CB25A30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/>
          </p:blipFill>
          <p:spPr>
            <a:xfrm>
              <a:off x="4127327" y="3557189"/>
              <a:ext cx="7757505" cy="1440000"/>
            </a:xfrm>
            <a:prstGeom prst="rect">
              <a:avLst/>
            </a:prstGeom>
          </p:spPr>
        </p:pic>
        <p:sp>
          <p:nvSpPr>
            <p:cNvPr id="488" name="Name-2">
              <a:extLst>
                <a:ext uri="{FF2B5EF4-FFF2-40B4-BE49-F238E27FC236}">
                  <a16:creationId xmlns:a16="http://schemas.microsoft.com/office/drawing/2014/main" id="{3FFA13D2-389D-D3DB-6D40-F47221E6B29F}"/>
                </a:ext>
              </a:extLst>
            </p:cNvPr>
            <p:cNvSpPr txBox="1"/>
            <p:nvPr/>
          </p:nvSpPr>
          <p:spPr>
            <a:xfrm>
              <a:off x="5750854" y="3682646"/>
              <a:ext cx="5587705" cy="312073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>
                <a:lnSpc>
                  <a:spcPts val="2448"/>
                </a:lnSpc>
              </a:pPr>
              <a:r>
                <a:rPr lang="en-IN" sz="2400" b="1" dirty="0"/>
                <a:t>Amazon &amp; Shopify</a:t>
              </a:r>
              <a:r>
                <a:rPr lang="en-IN" sz="2200" b="1" dirty="0"/>
                <a:t> </a:t>
              </a:r>
              <a:r>
                <a:rPr lang="en-IN" sz="2200" dirty="0"/>
                <a:t>- </a:t>
              </a:r>
              <a:r>
                <a:rPr lang="en-IN" sz="2400" dirty="0"/>
                <a:t>Scalable Infrastructure</a:t>
              </a:r>
              <a:endParaRPr lang="en-US" sz="2200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endParaRPr>
            </a:p>
          </p:txBody>
        </p:sp>
        <p:sp>
          <p:nvSpPr>
            <p:cNvPr id="494" name="Description of a primary heading-2">
              <a:extLst>
                <a:ext uri="{FF2B5EF4-FFF2-40B4-BE49-F238E27FC236}">
                  <a16:creationId xmlns:a16="http://schemas.microsoft.com/office/drawing/2014/main" id="{F381CC63-67B2-8E15-2B5D-B2ADEEC0CA34}"/>
                </a:ext>
              </a:extLst>
            </p:cNvPr>
            <p:cNvSpPr txBox="1"/>
            <p:nvPr/>
          </p:nvSpPr>
          <p:spPr>
            <a:xfrm>
              <a:off x="5760654" y="4046538"/>
              <a:ext cx="6042775" cy="830997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Uses EC2 to handle high traffic during sales events.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Ensures seamless online shopping experiences with auto-scaling.</a:t>
              </a:r>
              <a:endParaRPr lang="en-US" spc="-10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A05D260-EEF5-636F-3B1B-97BB752688C3}"/>
                </a:ext>
              </a:extLst>
            </p:cNvPr>
            <p:cNvSpPr/>
            <p:nvPr/>
          </p:nvSpPr>
          <p:spPr>
            <a:xfrm>
              <a:off x="4302728" y="3737189"/>
              <a:ext cx="1080000" cy="1080000"/>
            </a:xfrm>
            <a:prstGeom prst="round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M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38E8AE-C826-B83D-B1B5-A1A45A1009BE}"/>
              </a:ext>
            </a:extLst>
          </p:cNvPr>
          <p:cNvGrpSpPr/>
          <p:nvPr/>
        </p:nvGrpSpPr>
        <p:grpSpPr>
          <a:xfrm>
            <a:off x="4127328" y="1996301"/>
            <a:ext cx="7740000" cy="1440000"/>
            <a:chOff x="4127328" y="1996301"/>
            <a:chExt cx="7740000" cy="1440000"/>
          </a:xfrm>
        </p:grpSpPr>
        <p:pic>
          <p:nvPicPr>
            <p:cNvPr id="472" name="Rect">
              <a:extLst>
                <a:ext uri="{FF2B5EF4-FFF2-40B4-BE49-F238E27FC236}">
                  <a16:creationId xmlns:a16="http://schemas.microsoft.com/office/drawing/2014/main" id="{11EC16C4-AFC8-AEC8-A2BB-AB7F8271F8B2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7">
              <a:alphaModFix/>
            </a:blip>
            <a:stretch/>
          </p:blipFill>
          <p:spPr>
            <a:xfrm>
              <a:off x="4127328" y="1996301"/>
              <a:ext cx="7740000" cy="1440000"/>
            </a:xfrm>
            <a:prstGeom prst="rect">
              <a:avLst/>
            </a:prstGeom>
          </p:spPr>
        </p:pic>
        <p:sp>
          <p:nvSpPr>
            <p:cNvPr id="476" name="Name-1">
              <a:extLst>
                <a:ext uri="{FF2B5EF4-FFF2-40B4-BE49-F238E27FC236}">
                  <a16:creationId xmlns:a16="http://schemas.microsoft.com/office/drawing/2014/main" id="{9EB8854F-A57A-15AB-D861-C3969EF3B2D3}"/>
                </a:ext>
              </a:extLst>
            </p:cNvPr>
            <p:cNvSpPr txBox="1"/>
            <p:nvPr/>
          </p:nvSpPr>
          <p:spPr>
            <a:xfrm>
              <a:off x="5760656" y="2135569"/>
              <a:ext cx="5903998" cy="312073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>
                <a:lnSpc>
                  <a:spcPts val="2448"/>
                </a:lnSpc>
              </a:pPr>
              <a:r>
                <a:rPr lang="en-IN" sz="2400" b="1" dirty="0"/>
                <a:t>Cathay Pacific</a:t>
              </a:r>
              <a:r>
                <a:rPr lang="en-IN" sz="2200" b="1" dirty="0"/>
                <a:t> </a:t>
              </a:r>
              <a:r>
                <a:rPr lang="en-IN" sz="2200" dirty="0"/>
                <a:t>- </a:t>
              </a:r>
              <a:r>
                <a:rPr lang="en-IN" sz="2400" dirty="0"/>
                <a:t>Flight Operations &amp; Analytics</a:t>
              </a:r>
              <a:endParaRPr lang="en-US" sz="2200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endParaRPr>
            </a:p>
          </p:txBody>
        </p:sp>
        <p:sp>
          <p:nvSpPr>
            <p:cNvPr id="482" name="Description of a primary heading-1">
              <a:extLst>
                <a:ext uri="{FF2B5EF4-FFF2-40B4-BE49-F238E27FC236}">
                  <a16:creationId xmlns:a16="http://schemas.microsoft.com/office/drawing/2014/main" id="{C5A18A9E-9713-160B-2625-BCDE1554366D}"/>
                </a:ext>
              </a:extLst>
            </p:cNvPr>
            <p:cNvSpPr txBox="1"/>
            <p:nvPr/>
          </p:nvSpPr>
          <p:spPr>
            <a:xfrm>
              <a:off x="5750854" y="2456562"/>
              <a:ext cx="6052575" cy="830997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Cathay Pacific leverages EC2 for real-time flight tracking and analytics.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dirty="0"/>
                <a:t>Improves operational efficiency.</a:t>
              </a:r>
              <a:endParaRPr lang="en-US" spc="-10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89A60D7-963E-4C50-F5CA-E1D2DAB1F2F0}"/>
                </a:ext>
              </a:extLst>
            </p:cNvPr>
            <p:cNvSpPr/>
            <p:nvPr/>
          </p:nvSpPr>
          <p:spPr>
            <a:xfrm>
              <a:off x="4302728" y="2156904"/>
              <a:ext cx="1080000" cy="1080000"/>
            </a:xfrm>
            <a:prstGeom prst="round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M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609058-DAAC-0AE0-0903-42279BB194F3}"/>
              </a:ext>
            </a:extLst>
          </p:cNvPr>
          <p:cNvGrpSpPr/>
          <p:nvPr/>
        </p:nvGrpSpPr>
        <p:grpSpPr>
          <a:xfrm>
            <a:off x="4127327" y="466111"/>
            <a:ext cx="7757505" cy="1440000"/>
            <a:chOff x="4127327" y="466111"/>
            <a:chExt cx="7757505" cy="1440000"/>
          </a:xfrm>
        </p:grpSpPr>
        <p:pic>
          <p:nvPicPr>
            <p:cNvPr id="460" name="Rect">
              <a:extLst>
                <a:ext uri="{FF2B5EF4-FFF2-40B4-BE49-F238E27FC236}">
                  <a16:creationId xmlns:a16="http://schemas.microsoft.com/office/drawing/2014/main" id="{7C277565-B489-0244-FE11-4F02A2B7C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/>
            </a:blip>
            <a:stretch/>
          </p:blipFill>
          <p:spPr>
            <a:xfrm>
              <a:off x="4127327" y="466111"/>
              <a:ext cx="7757505" cy="1440000"/>
            </a:xfrm>
            <a:prstGeom prst="rect">
              <a:avLst/>
            </a:prstGeom>
          </p:spPr>
        </p:pic>
        <p:sp>
          <p:nvSpPr>
            <p:cNvPr id="464" name="Name-0">
              <a:extLst>
                <a:ext uri="{FF2B5EF4-FFF2-40B4-BE49-F238E27FC236}">
                  <a16:creationId xmlns:a16="http://schemas.microsoft.com/office/drawing/2014/main" id="{94F2E2FC-C7E4-F06A-70B5-5D9D789C0EBE}"/>
                </a:ext>
              </a:extLst>
            </p:cNvPr>
            <p:cNvSpPr txBox="1"/>
            <p:nvPr/>
          </p:nvSpPr>
          <p:spPr>
            <a:xfrm>
              <a:off x="5760656" y="647129"/>
              <a:ext cx="5577903" cy="307777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>
                <a:lnSpc>
                  <a:spcPts val="2448"/>
                </a:lnSpc>
              </a:pPr>
              <a:r>
                <a:rPr lang="en-IN" sz="2200" b="1" dirty="0"/>
                <a:t>FINRA</a:t>
              </a:r>
              <a:r>
                <a:rPr lang="en-IN" sz="2200" dirty="0"/>
                <a:t> - </a:t>
              </a:r>
              <a:r>
                <a:rPr lang="en-IN" sz="2400" dirty="0"/>
                <a:t>Risk Analysis &amp; Fraud Detection</a:t>
              </a:r>
              <a:endParaRPr lang="en-US" sz="2200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endParaRPr>
            </a:p>
          </p:txBody>
        </p:sp>
        <p:sp>
          <p:nvSpPr>
            <p:cNvPr id="470" name="Description of a primary heading-0">
              <a:extLst>
                <a:ext uri="{FF2B5EF4-FFF2-40B4-BE49-F238E27FC236}">
                  <a16:creationId xmlns:a16="http://schemas.microsoft.com/office/drawing/2014/main" id="{5823F1E6-B04B-761E-CACE-8160229D93E9}"/>
                </a:ext>
              </a:extLst>
            </p:cNvPr>
            <p:cNvSpPr txBox="1"/>
            <p:nvPr/>
          </p:nvSpPr>
          <p:spPr>
            <a:xfrm>
              <a:off x="5760654" y="988505"/>
              <a:ext cx="6124177" cy="830997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Uses EC2 for scalable risk analysis and real-time fraud detection.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Processes millions of financial transactions daily with high compute power.</a:t>
              </a:r>
              <a:endParaRPr lang="en-US" spc="-10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F00716-81AD-8BAC-4670-4C8B2A6F2B43}"/>
                </a:ext>
              </a:extLst>
            </p:cNvPr>
            <p:cNvSpPr/>
            <p:nvPr/>
          </p:nvSpPr>
          <p:spPr>
            <a:xfrm>
              <a:off x="4302728" y="585151"/>
              <a:ext cx="1080000" cy="1080000"/>
            </a:xfrm>
            <a:prstGeom prst="roundRect">
              <a:avLst/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M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6BE845-8F3D-21FE-63A6-B33BD344B6B5}"/>
              </a:ext>
            </a:extLst>
          </p:cNvPr>
          <p:cNvGrpSpPr/>
          <p:nvPr/>
        </p:nvGrpSpPr>
        <p:grpSpPr>
          <a:xfrm>
            <a:off x="4135120" y="4989038"/>
            <a:ext cx="7758000" cy="1354235"/>
            <a:chOff x="4135120" y="5100798"/>
            <a:chExt cx="7758000" cy="135423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B17ED49-B8DA-B1D0-36BF-1FECD9BB7FBF}"/>
                </a:ext>
              </a:extLst>
            </p:cNvPr>
            <p:cNvGrpSpPr/>
            <p:nvPr/>
          </p:nvGrpSpPr>
          <p:grpSpPr>
            <a:xfrm>
              <a:off x="4135120" y="5100798"/>
              <a:ext cx="7758000" cy="1354235"/>
              <a:chOff x="6159499" y="4114797"/>
              <a:chExt cx="5400000" cy="2555711"/>
            </a:xfrm>
          </p:grpSpPr>
          <p:pic>
            <p:nvPicPr>
              <p:cNvPr id="3" name="Rect">
                <a:extLst>
                  <a:ext uri="{FF2B5EF4-FFF2-40B4-BE49-F238E27FC236}">
                    <a16:creationId xmlns:a16="http://schemas.microsoft.com/office/drawing/2014/main" id="{CD97EC5A-B2F8-1612-9A8A-B8ED4B254C6C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3">
                <a:alphaModFix/>
              </a:blip>
              <a:stretch/>
            </p:blipFill>
            <p:spPr>
              <a:xfrm>
                <a:off x="6159499" y="4114797"/>
                <a:ext cx="5400000" cy="2555711"/>
              </a:xfrm>
              <a:prstGeom prst="rect">
                <a:avLst/>
              </a:prstGeom>
            </p:spPr>
          </p:pic>
          <p:sp>
            <p:nvSpPr>
              <p:cNvPr id="5" name="Description of a primary heading-3">
                <a:extLst>
                  <a:ext uri="{FF2B5EF4-FFF2-40B4-BE49-F238E27FC236}">
                    <a16:creationId xmlns:a16="http://schemas.microsoft.com/office/drawing/2014/main" id="{657B456D-848A-D2E5-A5B4-2E680FD22E1C}"/>
                  </a:ext>
                </a:extLst>
              </p:cNvPr>
              <p:cNvSpPr txBox="1"/>
              <p:nvPr/>
            </p:nvSpPr>
            <p:spPr>
              <a:xfrm>
                <a:off x="7277068" y="4941388"/>
                <a:ext cx="4257406" cy="1568257"/>
              </a:xfrm>
              <a:prstGeom prst="rect">
                <a:avLst/>
              </a:prstGeom>
              <a:noFill/>
            </p:spPr>
            <p:txBody>
              <a:bodyPr vertOverflow="clip" horzOverflow="clip" wrap="square" lIns="0" tIns="0" rIns="0" bIns="0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Uses EC2 for high-performance video transcoding.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Supports content delivery to millions of global users with minimal latency.</a:t>
                </a:r>
                <a:endParaRPr lang="en-US" spc="-12" dirty="0">
                  <a:solidFill>
                    <a:srgbClr val="181C24">
                      <a:alpha val="100000"/>
                    </a:srgbClr>
                  </a:solidFill>
                  <a:latin typeface="IBM Plex Sans" panose="00000700000000000000" pitchFamily="2" charset="0"/>
                </a:endParaRPr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2FCB048-D748-2854-8CD0-598EE4545112}"/>
                </a:ext>
              </a:extLst>
            </p:cNvPr>
            <p:cNvSpPr/>
            <p:nvPr/>
          </p:nvSpPr>
          <p:spPr>
            <a:xfrm>
              <a:off x="4333208" y="5235384"/>
              <a:ext cx="1080000" cy="1080000"/>
            </a:xfrm>
            <a:prstGeom prst="roundRect">
              <a:avLst/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5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M"/>
            </a:p>
          </p:txBody>
        </p:sp>
        <p:sp>
          <p:nvSpPr>
            <p:cNvPr id="11" name="Name-2">
              <a:extLst>
                <a:ext uri="{FF2B5EF4-FFF2-40B4-BE49-F238E27FC236}">
                  <a16:creationId xmlns:a16="http://schemas.microsoft.com/office/drawing/2014/main" id="{FB4A7681-04EF-F99B-4CA0-D8EFC9119664}"/>
                </a:ext>
              </a:extLst>
            </p:cNvPr>
            <p:cNvSpPr txBox="1"/>
            <p:nvPr/>
          </p:nvSpPr>
          <p:spPr>
            <a:xfrm>
              <a:off x="5760653" y="5137786"/>
              <a:ext cx="5904001" cy="338554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r>
                <a:rPr lang="en-IN" sz="2200" b="1" dirty="0"/>
                <a:t>Netflix &amp; Disney+ </a:t>
              </a:r>
              <a:r>
                <a:rPr lang="en-IN" sz="2200" dirty="0"/>
                <a:t>- Streaming &amp; Content Processing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D7E03FF-3893-3D1E-5F0E-E757B513EA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4444" y="3236904"/>
            <a:ext cx="2290028" cy="2631096"/>
          </a:xfrm>
          <a:prstGeom prst="rect">
            <a:avLst/>
          </a:prstGeom>
        </p:spPr>
      </p:pic>
      <p:sp>
        <p:nvSpPr>
          <p:cNvPr id="12" name="Click here to edit title-453">
            <a:extLst>
              <a:ext uri="{FF2B5EF4-FFF2-40B4-BE49-F238E27FC236}">
                <a16:creationId xmlns:a16="http://schemas.microsoft.com/office/drawing/2014/main" id="{79FB594C-FB9F-1B2C-68C2-016759DEC236}"/>
              </a:ext>
            </a:extLst>
          </p:cNvPr>
          <p:cNvSpPr txBox="1"/>
          <p:nvPr/>
        </p:nvSpPr>
        <p:spPr>
          <a:xfrm>
            <a:off x="26106" y="5575575"/>
            <a:ext cx="3703950" cy="36933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/>
            <a:r>
              <a:rPr lang="en-US" sz="2400" spc="-5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Amazon EC2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F892F33-570A-5226-7295-886576C6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47886FC-7DD4-6A40-5BEE-C66411744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5AC586B-AE16-9CF4-D1E1-952EA0A8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11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866378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601B73-877F-ADC4-6C19-E0AF2E851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05C21D-5607-0D4F-298A-4BF5C234B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5" y="-1204"/>
            <a:ext cx="1643393" cy="2618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46D627-0154-79F2-4C58-B410AAC00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271" y="550321"/>
            <a:ext cx="6499514" cy="630298"/>
          </a:xfrm>
        </p:spPr>
        <p:txBody>
          <a:bodyPr>
            <a:noAutofit/>
          </a:bodyPr>
          <a:lstStyle/>
          <a:p>
            <a:pPr algn="ctr"/>
            <a:br>
              <a:rPr lang="en-IN" sz="5000" spc="-5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</a:br>
            <a:r>
              <a:rPr lang="en-IN" sz="4800" spc="-5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Amazon</a:t>
            </a:r>
            <a:r>
              <a:rPr lang="en-IN" sz="5000" spc="-5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 S3</a:t>
            </a:r>
            <a:br>
              <a:rPr lang="en-US" sz="5000" spc="-5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</a:br>
            <a:endParaRPr lang="en-UM" sz="5000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3AACD34-D2FC-04BB-D4E2-D2720802E4E8}"/>
              </a:ext>
            </a:extLst>
          </p:cNvPr>
          <p:cNvSpPr/>
          <p:nvPr/>
        </p:nvSpPr>
        <p:spPr>
          <a:xfrm>
            <a:off x="833271" y="1828333"/>
            <a:ext cx="10501910" cy="1600667"/>
          </a:xfrm>
          <a:custGeom>
            <a:avLst/>
            <a:gdLst>
              <a:gd name="connsiteX0" fmla="*/ 0 w 10501910"/>
              <a:gd name="connsiteY0" fmla="*/ 160067 h 1600667"/>
              <a:gd name="connsiteX1" fmla="*/ 160067 w 10501910"/>
              <a:gd name="connsiteY1" fmla="*/ 0 h 1600667"/>
              <a:gd name="connsiteX2" fmla="*/ 10341843 w 10501910"/>
              <a:gd name="connsiteY2" fmla="*/ 0 h 1600667"/>
              <a:gd name="connsiteX3" fmla="*/ 10501910 w 10501910"/>
              <a:gd name="connsiteY3" fmla="*/ 160067 h 1600667"/>
              <a:gd name="connsiteX4" fmla="*/ 10501910 w 10501910"/>
              <a:gd name="connsiteY4" fmla="*/ 1440600 h 1600667"/>
              <a:gd name="connsiteX5" fmla="*/ 10341843 w 10501910"/>
              <a:gd name="connsiteY5" fmla="*/ 1600667 h 1600667"/>
              <a:gd name="connsiteX6" fmla="*/ 160067 w 10501910"/>
              <a:gd name="connsiteY6" fmla="*/ 1600667 h 1600667"/>
              <a:gd name="connsiteX7" fmla="*/ 0 w 10501910"/>
              <a:gd name="connsiteY7" fmla="*/ 1440600 h 1600667"/>
              <a:gd name="connsiteX8" fmla="*/ 0 w 10501910"/>
              <a:gd name="connsiteY8" fmla="*/ 160067 h 1600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01910" h="1600667">
                <a:moveTo>
                  <a:pt x="0" y="160067"/>
                </a:moveTo>
                <a:cubicBezTo>
                  <a:pt x="0" y="71664"/>
                  <a:pt x="71664" y="0"/>
                  <a:pt x="160067" y="0"/>
                </a:cubicBezTo>
                <a:lnTo>
                  <a:pt x="10341843" y="0"/>
                </a:lnTo>
                <a:cubicBezTo>
                  <a:pt x="10430246" y="0"/>
                  <a:pt x="10501910" y="71664"/>
                  <a:pt x="10501910" y="160067"/>
                </a:cubicBezTo>
                <a:lnTo>
                  <a:pt x="10501910" y="1440600"/>
                </a:lnTo>
                <a:cubicBezTo>
                  <a:pt x="10501910" y="1529003"/>
                  <a:pt x="10430246" y="1600667"/>
                  <a:pt x="10341843" y="1600667"/>
                </a:cubicBezTo>
                <a:lnTo>
                  <a:pt x="160067" y="1600667"/>
                </a:lnTo>
                <a:cubicBezTo>
                  <a:pt x="71664" y="1600667"/>
                  <a:pt x="0" y="1529003"/>
                  <a:pt x="0" y="1440600"/>
                </a:cubicBezTo>
                <a:lnTo>
                  <a:pt x="0" y="160067"/>
                </a:lnTo>
                <a:close/>
              </a:path>
            </a:pathLst>
          </a:custGeom>
          <a:solidFill>
            <a:srgbClr val="D1E9F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132" tIns="142132" rIns="142132" bIns="142132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b="0" i="0" kern="1200" dirty="0">
                <a:solidFill>
                  <a:schemeClr val="tx1"/>
                </a:solidFill>
              </a:rPr>
              <a:t>Amazon Simple Storage Service (Amazon S3) is an object storage service offered by AWS which provides industry-leading scalability, data availability, security, and performance. </a:t>
            </a:r>
            <a:endParaRPr lang="en-UM" sz="2500" kern="12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279EC0-3E4D-375D-3206-9572D9DB0C87}"/>
              </a:ext>
            </a:extLst>
          </p:cNvPr>
          <p:cNvGrpSpPr/>
          <p:nvPr/>
        </p:nvGrpSpPr>
        <p:grpSpPr>
          <a:xfrm>
            <a:off x="855295" y="3688930"/>
            <a:ext cx="10481408" cy="2618749"/>
            <a:chOff x="855295" y="3688930"/>
            <a:chExt cx="10481408" cy="261874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983489F-A2A4-AE64-F752-BD51D78F4F0A}"/>
                </a:ext>
              </a:extLst>
            </p:cNvPr>
            <p:cNvSpPr/>
            <p:nvPr/>
          </p:nvSpPr>
          <p:spPr>
            <a:xfrm>
              <a:off x="855295" y="3688930"/>
              <a:ext cx="3316050" cy="2618749"/>
            </a:xfrm>
            <a:custGeom>
              <a:avLst/>
              <a:gdLst>
                <a:gd name="connsiteX0" fmla="*/ 0 w 3316050"/>
                <a:gd name="connsiteY0" fmla="*/ 278342 h 2783416"/>
                <a:gd name="connsiteX1" fmla="*/ 278342 w 3316050"/>
                <a:gd name="connsiteY1" fmla="*/ 0 h 2783416"/>
                <a:gd name="connsiteX2" fmla="*/ 3037708 w 3316050"/>
                <a:gd name="connsiteY2" fmla="*/ 0 h 2783416"/>
                <a:gd name="connsiteX3" fmla="*/ 3316050 w 3316050"/>
                <a:gd name="connsiteY3" fmla="*/ 278342 h 2783416"/>
                <a:gd name="connsiteX4" fmla="*/ 3316050 w 3316050"/>
                <a:gd name="connsiteY4" fmla="*/ 2505074 h 2783416"/>
                <a:gd name="connsiteX5" fmla="*/ 3037708 w 3316050"/>
                <a:gd name="connsiteY5" fmla="*/ 2783416 h 2783416"/>
                <a:gd name="connsiteX6" fmla="*/ 278342 w 3316050"/>
                <a:gd name="connsiteY6" fmla="*/ 2783416 h 2783416"/>
                <a:gd name="connsiteX7" fmla="*/ 0 w 3316050"/>
                <a:gd name="connsiteY7" fmla="*/ 2505074 h 2783416"/>
                <a:gd name="connsiteX8" fmla="*/ 0 w 3316050"/>
                <a:gd name="connsiteY8" fmla="*/ 278342 h 278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6050" h="2783416">
                  <a:moveTo>
                    <a:pt x="0" y="278342"/>
                  </a:moveTo>
                  <a:cubicBezTo>
                    <a:pt x="0" y="124618"/>
                    <a:pt x="124618" y="0"/>
                    <a:pt x="278342" y="0"/>
                  </a:cubicBezTo>
                  <a:lnTo>
                    <a:pt x="3037708" y="0"/>
                  </a:lnTo>
                  <a:cubicBezTo>
                    <a:pt x="3191432" y="0"/>
                    <a:pt x="3316050" y="124618"/>
                    <a:pt x="3316050" y="278342"/>
                  </a:cubicBezTo>
                  <a:lnTo>
                    <a:pt x="3316050" y="2505074"/>
                  </a:lnTo>
                  <a:cubicBezTo>
                    <a:pt x="3316050" y="2658798"/>
                    <a:pt x="3191432" y="2783416"/>
                    <a:pt x="3037708" y="2783416"/>
                  </a:cubicBezTo>
                  <a:lnTo>
                    <a:pt x="278342" y="2783416"/>
                  </a:lnTo>
                  <a:cubicBezTo>
                    <a:pt x="124618" y="2783416"/>
                    <a:pt x="0" y="2658798"/>
                    <a:pt x="0" y="2505074"/>
                  </a:cubicBezTo>
                  <a:lnTo>
                    <a:pt x="0" y="278342"/>
                  </a:lnTo>
                  <a:close/>
                </a:path>
              </a:pathLst>
            </a:custGeom>
            <a:solidFill>
              <a:srgbClr val="D5F3F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7723" tIns="157723" rIns="157723" bIns="157723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>
                  <a:solidFill>
                    <a:schemeClr val="tx1"/>
                  </a:solidFill>
                </a:rPr>
                <a:t>Millions of customers of all sizes and industries can store, manage, analyze, and protect any amount of data for virtually any use case, such as data lakes, cloud-native applications, etc.</a:t>
              </a:r>
              <a:endParaRPr lang="en-UM" sz="2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6D15921-51D1-59A8-9023-EC4CA7EDE2C6}"/>
                </a:ext>
              </a:extLst>
            </p:cNvPr>
            <p:cNvSpPr/>
            <p:nvPr/>
          </p:nvSpPr>
          <p:spPr>
            <a:xfrm>
              <a:off x="4439523" y="3688930"/>
              <a:ext cx="3312793" cy="2618749"/>
            </a:xfrm>
            <a:custGeom>
              <a:avLst/>
              <a:gdLst>
                <a:gd name="connsiteX0" fmla="*/ 0 w 3312793"/>
                <a:gd name="connsiteY0" fmla="*/ 279566 h 2795660"/>
                <a:gd name="connsiteX1" fmla="*/ 279566 w 3312793"/>
                <a:gd name="connsiteY1" fmla="*/ 0 h 2795660"/>
                <a:gd name="connsiteX2" fmla="*/ 3033227 w 3312793"/>
                <a:gd name="connsiteY2" fmla="*/ 0 h 2795660"/>
                <a:gd name="connsiteX3" fmla="*/ 3312793 w 3312793"/>
                <a:gd name="connsiteY3" fmla="*/ 279566 h 2795660"/>
                <a:gd name="connsiteX4" fmla="*/ 3312793 w 3312793"/>
                <a:gd name="connsiteY4" fmla="*/ 2516094 h 2795660"/>
                <a:gd name="connsiteX5" fmla="*/ 3033227 w 3312793"/>
                <a:gd name="connsiteY5" fmla="*/ 2795660 h 2795660"/>
                <a:gd name="connsiteX6" fmla="*/ 279566 w 3312793"/>
                <a:gd name="connsiteY6" fmla="*/ 2795660 h 2795660"/>
                <a:gd name="connsiteX7" fmla="*/ 0 w 3312793"/>
                <a:gd name="connsiteY7" fmla="*/ 2516094 h 2795660"/>
                <a:gd name="connsiteX8" fmla="*/ 0 w 3312793"/>
                <a:gd name="connsiteY8" fmla="*/ 279566 h 279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2793" h="2795660">
                  <a:moveTo>
                    <a:pt x="0" y="279566"/>
                  </a:moveTo>
                  <a:cubicBezTo>
                    <a:pt x="0" y="125166"/>
                    <a:pt x="125166" y="0"/>
                    <a:pt x="279566" y="0"/>
                  </a:cubicBezTo>
                  <a:lnTo>
                    <a:pt x="3033227" y="0"/>
                  </a:lnTo>
                  <a:cubicBezTo>
                    <a:pt x="3187627" y="0"/>
                    <a:pt x="3312793" y="125166"/>
                    <a:pt x="3312793" y="279566"/>
                  </a:cubicBezTo>
                  <a:lnTo>
                    <a:pt x="3312793" y="2516094"/>
                  </a:lnTo>
                  <a:cubicBezTo>
                    <a:pt x="3312793" y="2670494"/>
                    <a:pt x="3187627" y="2795660"/>
                    <a:pt x="3033227" y="2795660"/>
                  </a:cubicBezTo>
                  <a:lnTo>
                    <a:pt x="279566" y="2795660"/>
                  </a:lnTo>
                  <a:cubicBezTo>
                    <a:pt x="125166" y="2795660"/>
                    <a:pt x="0" y="2670494"/>
                    <a:pt x="0" y="2516094"/>
                  </a:cubicBezTo>
                  <a:lnTo>
                    <a:pt x="0" y="279566"/>
                  </a:lnTo>
                  <a:close/>
                </a:path>
              </a:pathLst>
            </a:custGeom>
            <a:solidFill>
              <a:srgbClr val="D5F3F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82" tIns="158082" rIns="158082" bIns="158082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tx1"/>
                  </a:solidFill>
                </a:rPr>
                <a:t>It has</a:t>
              </a:r>
              <a:r>
                <a:rPr lang="en-US" sz="2000" b="0" i="0" kern="1200" dirty="0">
                  <a:solidFill>
                    <a:schemeClr val="tx1"/>
                  </a:solidFill>
                </a:rPr>
                <a:t> cost-effective storage classes and easy-to-use management features, which can be fine-tuned to meet specific business and compliance requirements.</a:t>
              </a:r>
              <a:endParaRPr lang="en-UM" sz="2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4DD8147-500F-EC8B-8DA1-FED55534D3F1}"/>
                </a:ext>
              </a:extLst>
            </p:cNvPr>
            <p:cNvSpPr/>
            <p:nvPr/>
          </p:nvSpPr>
          <p:spPr>
            <a:xfrm>
              <a:off x="8020494" y="3688930"/>
              <a:ext cx="3316209" cy="2618749"/>
            </a:xfrm>
            <a:custGeom>
              <a:avLst/>
              <a:gdLst>
                <a:gd name="connsiteX0" fmla="*/ 0 w 3316209"/>
                <a:gd name="connsiteY0" fmla="*/ 280181 h 2801813"/>
                <a:gd name="connsiteX1" fmla="*/ 280181 w 3316209"/>
                <a:gd name="connsiteY1" fmla="*/ 0 h 2801813"/>
                <a:gd name="connsiteX2" fmla="*/ 3036028 w 3316209"/>
                <a:gd name="connsiteY2" fmla="*/ 0 h 2801813"/>
                <a:gd name="connsiteX3" fmla="*/ 3316209 w 3316209"/>
                <a:gd name="connsiteY3" fmla="*/ 280181 h 2801813"/>
                <a:gd name="connsiteX4" fmla="*/ 3316209 w 3316209"/>
                <a:gd name="connsiteY4" fmla="*/ 2521632 h 2801813"/>
                <a:gd name="connsiteX5" fmla="*/ 3036028 w 3316209"/>
                <a:gd name="connsiteY5" fmla="*/ 2801813 h 2801813"/>
                <a:gd name="connsiteX6" fmla="*/ 280181 w 3316209"/>
                <a:gd name="connsiteY6" fmla="*/ 2801813 h 2801813"/>
                <a:gd name="connsiteX7" fmla="*/ 0 w 3316209"/>
                <a:gd name="connsiteY7" fmla="*/ 2521632 h 2801813"/>
                <a:gd name="connsiteX8" fmla="*/ 0 w 3316209"/>
                <a:gd name="connsiteY8" fmla="*/ 280181 h 280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6209" h="2801813">
                  <a:moveTo>
                    <a:pt x="0" y="280181"/>
                  </a:moveTo>
                  <a:cubicBezTo>
                    <a:pt x="0" y="125441"/>
                    <a:pt x="125441" y="0"/>
                    <a:pt x="280181" y="0"/>
                  </a:cubicBezTo>
                  <a:lnTo>
                    <a:pt x="3036028" y="0"/>
                  </a:lnTo>
                  <a:cubicBezTo>
                    <a:pt x="3190768" y="0"/>
                    <a:pt x="3316209" y="125441"/>
                    <a:pt x="3316209" y="280181"/>
                  </a:cubicBezTo>
                  <a:lnTo>
                    <a:pt x="3316209" y="2521632"/>
                  </a:lnTo>
                  <a:cubicBezTo>
                    <a:pt x="3316209" y="2676372"/>
                    <a:pt x="3190768" y="2801813"/>
                    <a:pt x="3036028" y="2801813"/>
                  </a:cubicBezTo>
                  <a:lnTo>
                    <a:pt x="280181" y="2801813"/>
                  </a:lnTo>
                  <a:cubicBezTo>
                    <a:pt x="125441" y="2801813"/>
                    <a:pt x="0" y="2676372"/>
                    <a:pt x="0" y="2521632"/>
                  </a:cubicBezTo>
                  <a:lnTo>
                    <a:pt x="0" y="280181"/>
                  </a:lnTo>
                  <a:close/>
                </a:path>
              </a:pathLst>
            </a:custGeom>
            <a:solidFill>
              <a:srgbClr val="D5F3F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262" tIns="158262" rIns="158262" bIns="158262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>
                  <a:solidFill>
                    <a:schemeClr val="tx1"/>
                  </a:solidFill>
                </a:rPr>
                <a:t>A highly durable and scalable object storage service designed to store and retrieve any amount of data from anywhere on the web</a:t>
              </a:r>
              <a:endParaRPr lang="en-UM" sz="2000" b="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5F5F04-E9C4-0D35-CB29-43B32FEF5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1EA5B03-A3D9-D45D-5555-C3415AE69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22D5982-8B04-FC1F-D0CF-D49076FF6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12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936973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649DF6-062B-0F6E-B3B5-FCA6CB431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C66014A-D536-B111-2896-56C264C21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5" y="-1204"/>
            <a:ext cx="1643393" cy="2618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325F8-517A-D53E-781B-1EF1001A7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800" b="1" dirty="0">
                <a:latin typeface="IBM Plex Serif SemiBold" panose="02060703050406000203" pitchFamily="18" charset="0"/>
              </a:rPr>
              <a:t>Working</a:t>
            </a:r>
            <a:r>
              <a:rPr lang="en-IN" b="1" dirty="0">
                <a:latin typeface="IBM Plex Sans" panose="020B0503050203000203" pitchFamily="34" charset="0"/>
              </a:rPr>
              <a:t> of Amazon S3</a:t>
            </a:r>
            <a:endParaRPr lang="en-UM" b="1" dirty="0">
              <a:latin typeface="IBM Plex Sans" panose="020B050305020300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D45E7B-76F2-2FE9-AE15-BA267D5B2573}"/>
              </a:ext>
            </a:extLst>
          </p:cNvPr>
          <p:cNvGrpSpPr/>
          <p:nvPr/>
        </p:nvGrpSpPr>
        <p:grpSpPr>
          <a:xfrm>
            <a:off x="3311149" y="2118946"/>
            <a:ext cx="2645598" cy="2977509"/>
            <a:chOff x="3168909" y="2118946"/>
            <a:chExt cx="2645598" cy="2977509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A2B26EB5-2517-B5D7-1E62-F3D53E77A012}"/>
                </a:ext>
              </a:extLst>
            </p:cNvPr>
            <p:cNvSpPr/>
            <p:nvPr/>
          </p:nvSpPr>
          <p:spPr>
            <a:xfrm rot="5342386">
              <a:off x="4419846" y="2997261"/>
              <a:ext cx="114605" cy="114589"/>
            </a:xfrm>
            <a:prstGeom prst="rightArrow">
              <a:avLst>
                <a:gd name="adj1" fmla="val 667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61AAABD7-E86D-F06C-92AA-F138D5922F01}"/>
                </a:ext>
              </a:extLst>
            </p:cNvPr>
            <p:cNvSpPr/>
            <p:nvPr/>
          </p:nvSpPr>
          <p:spPr>
            <a:xfrm rot="5371942">
              <a:off x="4432935" y="4047337"/>
              <a:ext cx="114597" cy="114589"/>
            </a:xfrm>
            <a:prstGeom prst="rightArrow">
              <a:avLst>
                <a:gd name="adj1" fmla="val 667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1713122-BC6A-A9D6-84D1-58F4FDC93719}"/>
                </a:ext>
              </a:extLst>
            </p:cNvPr>
            <p:cNvGrpSpPr/>
            <p:nvPr/>
          </p:nvGrpSpPr>
          <p:grpSpPr>
            <a:xfrm>
              <a:off x="3168909" y="2118946"/>
              <a:ext cx="2645598" cy="2977509"/>
              <a:chOff x="3321309" y="2118946"/>
              <a:chExt cx="2645598" cy="2977509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0AF5C4E-4CC9-DFFA-CF8A-ADD138B40AF9}"/>
                  </a:ext>
                </a:extLst>
              </p:cNvPr>
              <p:cNvSpPr/>
              <p:nvPr/>
            </p:nvSpPr>
            <p:spPr>
              <a:xfrm>
                <a:off x="3321309" y="2118946"/>
                <a:ext cx="2619197" cy="821020"/>
              </a:xfrm>
              <a:custGeom>
                <a:avLst/>
                <a:gdLst>
                  <a:gd name="connsiteX0" fmla="*/ 0 w 2619197"/>
                  <a:gd name="connsiteY0" fmla="*/ 82102 h 821020"/>
                  <a:gd name="connsiteX1" fmla="*/ 82102 w 2619197"/>
                  <a:gd name="connsiteY1" fmla="*/ 0 h 821020"/>
                  <a:gd name="connsiteX2" fmla="*/ 2537095 w 2619197"/>
                  <a:gd name="connsiteY2" fmla="*/ 0 h 821020"/>
                  <a:gd name="connsiteX3" fmla="*/ 2619197 w 2619197"/>
                  <a:gd name="connsiteY3" fmla="*/ 82102 h 821020"/>
                  <a:gd name="connsiteX4" fmla="*/ 2619197 w 2619197"/>
                  <a:gd name="connsiteY4" fmla="*/ 738918 h 821020"/>
                  <a:gd name="connsiteX5" fmla="*/ 2537095 w 2619197"/>
                  <a:gd name="connsiteY5" fmla="*/ 821020 h 821020"/>
                  <a:gd name="connsiteX6" fmla="*/ 82102 w 2619197"/>
                  <a:gd name="connsiteY6" fmla="*/ 821020 h 821020"/>
                  <a:gd name="connsiteX7" fmla="*/ 0 w 2619197"/>
                  <a:gd name="connsiteY7" fmla="*/ 738918 h 821020"/>
                  <a:gd name="connsiteX8" fmla="*/ 0 w 2619197"/>
                  <a:gd name="connsiteY8" fmla="*/ 82102 h 82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19197" h="821020">
                    <a:moveTo>
                      <a:pt x="0" y="82102"/>
                    </a:moveTo>
                    <a:cubicBezTo>
                      <a:pt x="0" y="36758"/>
                      <a:pt x="36758" y="0"/>
                      <a:pt x="82102" y="0"/>
                    </a:cubicBezTo>
                    <a:lnTo>
                      <a:pt x="2537095" y="0"/>
                    </a:lnTo>
                    <a:cubicBezTo>
                      <a:pt x="2582439" y="0"/>
                      <a:pt x="2619197" y="36758"/>
                      <a:pt x="2619197" y="82102"/>
                    </a:cubicBezTo>
                    <a:lnTo>
                      <a:pt x="2619197" y="738918"/>
                    </a:lnTo>
                    <a:cubicBezTo>
                      <a:pt x="2619197" y="784262"/>
                      <a:pt x="2582439" y="821020"/>
                      <a:pt x="2537095" y="821020"/>
                    </a:cubicBezTo>
                    <a:lnTo>
                      <a:pt x="82102" y="821020"/>
                    </a:lnTo>
                    <a:cubicBezTo>
                      <a:pt x="36758" y="821020"/>
                      <a:pt x="0" y="784262"/>
                      <a:pt x="0" y="738918"/>
                    </a:cubicBezTo>
                    <a:lnTo>
                      <a:pt x="0" y="82102"/>
                    </a:lnTo>
                    <a:close/>
                  </a:path>
                </a:pathLst>
              </a:custGeom>
              <a:solidFill>
                <a:srgbClr val="D1E9FC"/>
              </a:solidFill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1987" tIns="51987" rIns="51987" bIns="51987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b="1" kern="1200" dirty="0">
                    <a:solidFill>
                      <a:schemeClr val="tx1"/>
                    </a:solidFill>
                  </a:rPr>
                  <a:t>Data Upload &amp; Identification</a:t>
                </a:r>
                <a:r>
                  <a:rPr lang="en-US" sz="2200" kern="1200" dirty="0">
                    <a:solidFill>
                      <a:schemeClr val="tx1"/>
                    </a:solidFill>
                  </a:rPr>
                  <a:t> </a:t>
                </a:r>
                <a:endParaRPr lang="en-UM" sz="2200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AC59A51-99C0-34C0-F707-2E9977F56A70}"/>
                  </a:ext>
                </a:extLst>
              </p:cNvPr>
              <p:cNvSpPr/>
              <p:nvPr/>
            </p:nvSpPr>
            <p:spPr>
              <a:xfrm>
                <a:off x="3338910" y="3169146"/>
                <a:ext cx="2619197" cy="820895"/>
              </a:xfrm>
              <a:custGeom>
                <a:avLst/>
                <a:gdLst>
                  <a:gd name="connsiteX0" fmla="*/ 0 w 2619197"/>
                  <a:gd name="connsiteY0" fmla="*/ 82090 h 820895"/>
                  <a:gd name="connsiteX1" fmla="*/ 82090 w 2619197"/>
                  <a:gd name="connsiteY1" fmla="*/ 0 h 820895"/>
                  <a:gd name="connsiteX2" fmla="*/ 2537108 w 2619197"/>
                  <a:gd name="connsiteY2" fmla="*/ 0 h 820895"/>
                  <a:gd name="connsiteX3" fmla="*/ 2619198 w 2619197"/>
                  <a:gd name="connsiteY3" fmla="*/ 82090 h 820895"/>
                  <a:gd name="connsiteX4" fmla="*/ 2619197 w 2619197"/>
                  <a:gd name="connsiteY4" fmla="*/ 738806 h 820895"/>
                  <a:gd name="connsiteX5" fmla="*/ 2537107 w 2619197"/>
                  <a:gd name="connsiteY5" fmla="*/ 820896 h 820895"/>
                  <a:gd name="connsiteX6" fmla="*/ 82090 w 2619197"/>
                  <a:gd name="connsiteY6" fmla="*/ 820895 h 820895"/>
                  <a:gd name="connsiteX7" fmla="*/ 0 w 2619197"/>
                  <a:gd name="connsiteY7" fmla="*/ 738805 h 820895"/>
                  <a:gd name="connsiteX8" fmla="*/ 0 w 2619197"/>
                  <a:gd name="connsiteY8" fmla="*/ 82090 h 82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19197" h="820895">
                    <a:moveTo>
                      <a:pt x="0" y="82090"/>
                    </a:moveTo>
                    <a:cubicBezTo>
                      <a:pt x="0" y="36753"/>
                      <a:pt x="36753" y="0"/>
                      <a:pt x="82090" y="0"/>
                    </a:cubicBezTo>
                    <a:lnTo>
                      <a:pt x="2537108" y="0"/>
                    </a:lnTo>
                    <a:cubicBezTo>
                      <a:pt x="2582445" y="0"/>
                      <a:pt x="2619198" y="36753"/>
                      <a:pt x="2619198" y="82090"/>
                    </a:cubicBezTo>
                    <a:cubicBezTo>
                      <a:pt x="2619198" y="300995"/>
                      <a:pt x="2619197" y="519901"/>
                      <a:pt x="2619197" y="738806"/>
                    </a:cubicBezTo>
                    <a:cubicBezTo>
                      <a:pt x="2619197" y="784143"/>
                      <a:pt x="2582444" y="820896"/>
                      <a:pt x="2537107" y="820896"/>
                    </a:cubicBezTo>
                    <a:lnTo>
                      <a:pt x="82090" y="820895"/>
                    </a:lnTo>
                    <a:cubicBezTo>
                      <a:pt x="36753" y="820895"/>
                      <a:pt x="0" y="784142"/>
                      <a:pt x="0" y="738805"/>
                    </a:cubicBezTo>
                    <a:lnTo>
                      <a:pt x="0" y="8209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6903" tIns="46903" rIns="46903" bIns="46903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kern="1200" dirty="0"/>
                  <a:t>Create a </a:t>
                </a:r>
                <a:r>
                  <a:rPr lang="en-US" sz="1800" b="1" kern="1200" dirty="0"/>
                  <a:t>bucket</a:t>
                </a:r>
                <a:r>
                  <a:rPr lang="en-US" sz="1800" kern="1200" dirty="0"/>
                  <a:t>, choose an </a:t>
                </a:r>
                <a:r>
                  <a:rPr lang="en-US" sz="1800" b="1" kern="1200" dirty="0"/>
                  <a:t>AWS Region</a:t>
                </a:r>
                <a:r>
                  <a:rPr lang="en-US" sz="1800" kern="1200" dirty="0"/>
                  <a:t>, and upload data as </a:t>
                </a:r>
                <a:r>
                  <a:rPr lang="en-US" sz="1800" b="1" kern="1200" dirty="0"/>
                  <a:t>objects</a:t>
                </a:r>
                <a:r>
                  <a:rPr lang="en-US" sz="1800" kern="1200" dirty="0"/>
                  <a:t>.</a:t>
                </a:r>
                <a:endParaRPr lang="en-UM" sz="1800" kern="1200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C9BB997-9C1F-C1AA-6679-4835BA191E09}"/>
                  </a:ext>
                </a:extLst>
              </p:cNvPr>
              <p:cNvSpPr/>
              <p:nvPr/>
            </p:nvSpPr>
            <p:spPr>
              <a:xfrm>
                <a:off x="3347710" y="4219221"/>
                <a:ext cx="2619197" cy="877234"/>
              </a:xfrm>
              <a:custGeom>
                <a:avLst/>
                <a:gdLst>
                  <a:gd name="connsiteX0" fmla="*/ 0 w 2619197"/>
                  <a:gd name="connsiteY0" fmla="*/ 87723 h 877234"/>
                  <a:gd name="connsiteX1" fmla="*/ 87723 w 2619197"/>
                  <a:gd name="connsiteY1" fmla="*/ 0 h 877234"/>
                  <a:gd name="connsiteX2" fmla="*/ 2531474 w 2619197"/>
                  <a:gd name="connsiteY2" fmla="*/ 0 h 877234"/>
                  <a:gd name="connsiteX3" fmla="*/ 2619197 w 2619197"/>
                  <a:gd name="connsiteY3" fmla="*/ 87723 h 877234"/>
                  <a:gd name="connsiteX4" fmla="*/ 2619197 w 2619197"/>
                  <a:gd name="connsiteY4" fmla="*/ 789511 h 877234"/>
                  <a:gd name="connsiteX5" fmla="*/ 2531474 w 2619197"/>
                  <a:gd name="connsiteY5" fmla="*/ 877234 h 877234"/>
                  <a:gd name="connsiteX6" fmla="*/ 87723 w 2619197"/>
                  <a:gd name="connsiteY6" fmla="*/ 877234 h 877234"/>
                  <a:gd name="connsiteX7" fmla="*/ 0 w 2619197"/>
                  <a:gd name="connsiteY7" fmla="*/ 789511 h 877234"/>
                  <a:gd name="connsiteX8" fmla="*/ 0 w 2619197"/>
                  <a:gd name="connsiteY8" fmla="*/ 87723 h 877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19197" h="877234">
                    <a:moveTo>
                      <a:pt x="0" y="87723"/>
                    </a:moveTo>
                    <a:cubicBezTo>
                      <a:pt x="0" y="39275"/>
                      <a:pt x="39275" y="0"/>
                      <a:pt x="87723" y="0"/>
                    </a:cubicBezTo>
                    <a:lnTo>
                      <a:pt x="2531474" y="0"/>
                    </a:lnTo>
                    <a:cubicBezTo>
                      <a:pt x="2579922" y="0"/>
                      <a:pt x="2619197" y="39275"/>
                      <a:pt x="2619197" y="87723"/>
                    </a:cubicBezTo>
                    <a:lnTo>
                      <a:pt x="2619197" y="789511"/>
                    </a:lnTo>
                    <a:cubicBezTo>
                      <a:pt x="2619197" y="837959"/>
                      <a:pt x="2579922" y="877234"/>
                      <a:pt x="2531474" y="877234"/>
                    </a:cubicBezTo>
                    <a:lnTo>
                      <a:pt x="87723" y="877234"/>
                    </a:lnTo>
                    <a:cubicBezTo>
                      <a:pt x="39275" y="877234"/>
                      <a:pt x="0" y="837959"/>
                      <a:pt x="0" y="789511"/>
                    </a:cubicBezTo>
                    <a:lnTo>
                      <a:pt x="0" y="87723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8553" tIns="48553" rIns="48553" bIns="48553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kern="1200" dirty="0"/>
                  <a:t>Each object has a </a:t>
                </a:r>
                <a:r>
                  <a:rPr lang="en-US" sz="1800" b="1" kern="1200" dirty="0"/>
                  <a:t>unique key (identifier)</a:t>
                </a:r>
                <a:r>
                  <a:rPr lang="en-US" sz="1800" kern="1200" dirty="0"/>
                  <a:t> within the bucket.</a:t>
                </a:r>
                <a:endParaRPr lang="en-UM" sz="1800" kern="1200" dirty="0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F0D42D3-B3F2-7547-504E-5E9E453A7806}"/>
              </a:ext>
            </a:extLst>
          </p:cNvPr>
          <p:cNvGrpSpPr/>
          <p:nvPr/>
        </p:nvGrpSpPr>
        <p:grpSpPr>
          <a:xfrm>
            <a:off x="6109432" y="2118946"/>
            <a:ext cx="2619197" cy="2983920"/>
            <a:chOff x="6109432" y="2118946"/>
            <a:chExt cx="2619197" cy="2983920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BA9C271-78AF-7DA3-0692-A5EDD54FE20A}"/>
                </a:ext>
              </a:extLst>
            </p:cNvPr>
            <p:cNvSpPr/>
            <p:nvPr/>
          </p:nvSpPr>
          <p:spPr>
            <a:xfrm rot="5400000">
              <a:off x="7351576" y="3050018"/>
              <a:ext cx="114589" cy="114589"/>
            </a:xfrm>
            <a:prstGeom prst="rightArrow">
              <a:avLst>
                <a:gd name="adj1" fmla="val 667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37C14367-63FE-E5E3-2718-580AFAF36941}"/>
                </a:ext>
              </a:extLst>
            </p:cNvPr>
            <p:cNvSpPr/>
            <p:nvPr/>
          </p:nvSpPr>
          <p:spPr>
            <a:xfrm rot="5400000">
              <a:off x="7382056" y="4111258"/>
              <a:ext cx="114589" cy="114589"/>
            </a:xfrm>
            <a:prstGeom prst="rightArrow">
              <a:avLst>
                <a:gd name="adj1" fmla="val 667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CBE4B1B-1D2C-5BA6-BB88-CC9C7CD309CA}"/>
                </a:ext>
              </a:extLst>
            </p:cNvPr>
            <p:cNvGrpSpPr/>
            <p:nvPr/>
          </p:nvGrpSpPr>
          <p:grpSpPr>
            <a:xfrm>
              <a:off x="6109432" y="2118946"/>
              <a:ext cx="2619197" cy="2983920"/>
              <a:chOff x="6271992" y="2118946"/>
              <a:chExt cx="2619197" cy="298392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445853B-292E-FD8C-AC1A-D4E0EBE4B32B}"/>
                  </a:ext>
                </a:extLst>
              </p:cNvPr>
              <p:cNvSpPr/>
              <p:nvPr/>
            </p:nvSpPr>
            <p:spPr>
              <a:xfrm>
                <a:off x="6271992" y="2118946"/>
                <a:ext cx="2619197" cy="873777"/>
              </a:xfrm>
              <a:custGeom>
                <a:avLst/>
                <a:gdLst>
                  <a:gd name="connsiteX0" fmla="*/ 0 w 2619197"/>
                  <a:gd name="connsiteY0" fmla="*/ 87378 h 873777"/>
                  <a:gd name="connsiteX1" fmla="*/ 87378 w 2619197"/>
                  <a:gd name="connsiteY1" fmla="*/ 0 h 873777"/>
                  <a:gd name="connsiteX2" fmla="*/ 2531819 w 2619197"/>
                  <a:gd name="connsiteY2" fmla="*/ 0 h 873777"/>
                  <a:gd name="connsiteX3" fmla="*/ 2619197 w 2619197"/>
                  <a:gd name="connsiteY3" fmla="*/ 87378 h 873777"/>
                  <a:gd name="connsiteX4" fmla="*/ 2619197 w 2619197"/>
                  <a:gd name="connsiteY4" fmla="*/ 786399 h 873777"/>
                  <a:gd name="connsiteX5" fmla="*/ 2531819 w 2619197"/>
                  <a:gd name="connsiteY5" fmla="*/ 873777 h 873777"/>
                  <a:gd name="connsiteX6" fmla="*/ 87378 w 2619197"/>
                  <a:gd name="connsiteY6" fmla="*/ 873777 h 873777"/>
                  <a:gd name="connsiteX7" fmla="*/ 0 w 2619197"/>
                  <a:gd name="connsiteY7" fmla="*/ 786399 h 873777"/>
                  <a:gd name="connsiteX8" fmla="*/ 0 w 2619197"/>
                  <a:gd name="connsiteY8" fmla="*/ 87378 h 873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19197" h="873777">
                    <a:moveTo>
                      <a:pt x="0" y="87378"/>
                    </a:moveTo>
                    <a:cubicBezTo>
                      <a:pt x="0" y="39120"/>
                      <a:pt x="39120" y="0"/>
                      <a:pt x="87378" y="0"/>
                    </a:cubicBezTo>
                    <a:lnTo>
                      <a:pt x="2531819" y="0"/>
                    </a:lnTo>
                    <a:cubicBezTo>
                      <a:pt x="2580077" y="0"/>
                      <a:pt x="2619197" y="39120"/>
                      <a:pt x="2619197" y="87378"/>
                    </a:cubicBezTo>
                    <a:lnTo>
                      <a:pt x="2619197" y="786399"/>
                    </a:lnTo>
                    <a:cubicBezTo>
                      <a:pt x="2619197" y="834657"/>
                      <a:pt x="2580077" y="873777"/>
                      <a:pt x="2531819" y="873777"/>
                    </a:cubicBezTo>
                    <a:lnTo>
                      <a:pt x="87378" y="873777"/>
                    </a:lnTo>
                    <a:cubicBezTo>
                      <a:pt x="39120" y="873777"/>
                      <a:pt x="0" y="834657"/>
                      <a:pt x="0" y="786399"/>
                    </a:cubicBezTo>
                    <a:lnTo>
                      <a:pt x="0" y="87378"/>
                    </a:lnTo>
                    <a:close/>
                  </a:path>
                </a:pathLst>
              </a:custGeom>
              <a:solidFill>
                <a:srgbClr val="D1E9FC"/>
              </a:solidFill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3532" tIns="53532" rIns="53532" bIns="53532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b="1" kern="1200" dirty="0">
                    <a:solidFill>
                      <a:schemeClr val="tx1"/>
                    </a:solidFill>
                  </a:rPr>
                  <a:t>Versioning &amp; Data Recovery</a:t>
                </a:r>
                <a:r>
                  <a:rPr lang="en-US" sz="2200" kern="1200" dirty="0">
                    <a:solidFill>
                      <a:schemeClr val="tx1"/>
                    </a:solidFill>
                  </a:rPr>
                  <a:t> </a:t>
                </a:r>
                <a:endParaRPr lang="en-UM" sz="2200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76CA0C7-788F-3331-5A03-8113DCE56001}"/>
                  </a:ext>
                </a:extLst>
              </p:cNvPr>
              <p:cNvSpPr/>
              <p:nvPr/>
            </p:nvSpPr>
            <p:spPr>
              <a:xfrm>
                <a:off x="6271992" y="3221903"/>
                <a:ext cx="2619197" cy="832060"/>
              </a:xfrm>
              <a:custGeom>
                <a:avLst/>
                <a:gdLst>
                  <a:gd name="connsiteX0" fmla="*/ 0 w 2619197"/>
                  <a:gd name="connsiteY0" fmla="*/ 83206 h 832060"/>
                  <a:gd name="connsiteX1" fmla="*/ 83206 w 2619197"/>
                  <a:gd name="connsiteY1" fmla="*/ 0 h 832060"/>
                  <a:gd name="connsiteX2" fmla="*/ 2535991 w 2619197"/>
                  <a:gd name="connsiteY2" fmla="*/ 0 h 832060"/>
                  <a:gd name="connsiteX3" fmla="*/ 2619197 w 2619197"/>
                  <a:gd name="connsiteY3" fmla="*/ 83206 h 832060"/>
                  <a:gd name="connsiteX4" fmla="*/ 2619197 w 2619197"/>
                  <a:gd name="connsiteY4" fmla="*/ 748854 h 832060"/>
                  <a:gd name="connsiteX5" fmla="*/ 2535991 w 2619197"/>
                  <a:gd name="connsiteY5" fmla="*/ 832060 h 832060"/>
                  <a:gd name="connsiteX6" fmla="*/ 83206 w 2619197"/>
                  <a:gd name="connsiteY6" fmla="*/ 832060 h 832060"/>
                  <a:gd name="connsiteX7" fmla="*/ 0 w 2619197"/>
                  <a:gd name="connsiteY7" fmla="*/ 748854 h 832060"/>
                  <a:gd name="connsiteX8" fmla="*/ 0 w 2619197"/>
                  <a:gd name="connsiteY8" fmla="*/ 83206 h 832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19197" h="832060">
                    <a:moveTo>
                      <a:pt x="0" y="83206"/>
                    </a:moveTo>
                    <a:cubicBezTo>
                      <a:pt x="0" y="37253"/>
                      <a:pt x="37253" y="0"/>
                      <a:pt x="83206" y="0"/>
                    </a:cubicBezTo>
                    <a:lnTo>
                      <a:pt x="2535991" y="0"/>
                    </a:lnTo>
                    <a:cubicBezTo>
                      <a:pt x="2581944" y="0"/>
                      <a:pt x="2619197" y="37253"/>
                      <a:pt x="2619197" y="83206"/>
                    </a:cubicBezTo>
                    <a:lnTo>
                      <a:pt x="2619197" y="748854"/>
                    </a:lnTo>
                    <a:cubicBezTo>
                      <a:pt x="2619197" y="794807"/>
                      <a:pt x="2581944" y="832060"/>
                      <a:pt x="2535991" y="832060"/>
                    </a:cubicBezTo>
                    <a:lnTo>
                      <a:pt x="83206" y="832060"/>
                    </a:lnTo>
                    <a:cubicBezTo>
                      <a:pt x="37253" y="832060"/>
                      <a:pt x="0" y="794807"/>
                      <a:pt x="0" y="748854"/>
                    </a:cubicBezTo>
                    <a:lnTo>
                      <a:pt x="0" y="83206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7230" tIns="47230" rIns="47230" bIns="4723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b="1" kern="1200" dirty="0"/>
                  <a:t>S3 Versioning</a:t>
                </a:r>
                <a:r>
                  <a:rPr lang="en-US" sz="1800" kern="1200" dirty="0"/>
                  <a:t> allows multiple versions of an object to be stored.</a:t>
                </a:r>
                <a:endParaRPr lang="en-UM" sz="1800" kern="1200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1EE6933-EFB9-CDC4-3565-F436A2D0F23B}"/>
                  </a:ext>
                </a:extLst>
              </p:cNvPr>
              <p:cNvSpPr/>
              <p:nvPr/>
            </p:nvSpPr>
            <p:spPr>
              <a:xfrm>
                <a:off x="6271992" y="4283143"/>
                <a:ext cx="2619197" cy="819723"/>
              </a:xfrm>
              <a:custGeom>
                <a:avLst/>
                <a:gdLst>
                  <a:gd name="connsiteX0" fmla="*/ 0 w 2619197"/>
                  <a:gd name="connsiteY0" fmla="*/ 81972 h 819723"/>
                  <a:gd name="connsiteX1" fmla="*/ 81972 w 2619197"/>
                  <a:gd name="connsiteY1" fmla="*/ 0 h 819723"/>
                  <a:gd name="connsiteX2" fmla="*/ 2537225 w 2619197"/>
                  <a:gd name="connsiteY2" fmla="*/ 0 h 819723"/>
                  <a:gd name="connsiteX3" fmla="*/ 2619197 w 2619197"/>
                  <a:gd name="connsiteY3" fmla="*/ 81972 h 819723"/>
                  <a:gd name="connsiteX4" fmla="*/ 2619197 w 2619197"/>
                  <a:gd name="connsiteY4" fmla="*/ 737751 h 819723"/>
                  <a:gd name="connsiteX5" fmla="*/ 2537225 w 2619197"/>
                  <a:gd name="connsiteY5" fmla="*/ 819723 h 819723"/>
                  <a:gd name="connsiteX6" fmla="*/ 81972 w 2619197"/>
                  <a:gd name="connsiteY6" fmla="*/ 819723 h 819723"/>
                  <a:gd name="connsiteX7" fmla="*/ 0 w 2619197"/>
                  <a:gd name="connsiteY7" fmla="*/ 737751 h 819723"/>
                  <a:gd name="connsiteX8" fmla="*/ 0 w 2619197"/>
                  <a:gd name="connsiteY8" fmla="*/ 81972 h 81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19197" h="819723">
                    <a:moveTo>
                      <a:pt x="0" y="81972"/>
                    </a:moveTo>
                    <a:cubicBezTo>
                      <a:pt x="0" y="36700"/>
                      <a:pt x="36700" y="0"/>
                      <a:pt x="81972" y="0"/>
                    </a:cubicBezTo>
                    <a:lnTo>
                      <a:pt x="2537225" y="0"/>
                    </a:lnTo>
                    <a:cubicBezTo>
                      <a:pt x="2582497" y="0"/>
                      <a:pt x="2619197" y="36700"/>
                      <a:pt x="2619197" y="81972"/>
                    </a:cubicBezTo>
                    <a:lnTo>
                      <a:pt x="2619197" y="737751"/>
                    </a:lnTo>
                    <a:cubicBezTo>
                      <a:pt x="2619197" y="783023"/>
                      <a:pt x="2582497" y="819723"/>
                      <a:pt x="2537225" y="819723"/>
                    </a:cubicBezTo>
                    <a:lnTo>
                      <a:pt x="81972" y="819723"/>
                    </a:lnTo>
                    <a:cubicBezTo>
                      <a:pt x="36700" y="819723"/>
                      <a:pt x="0" y="783023"/>
                      <a:pt x="0" y="737751"/>
                    </a:cubicBezTo>
                    <a:lnTo>
                      <a:pt x="0" y="8197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6869" tIns="46869" rIns="46869" bIns="46869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kern="1200" dirty="0"/>
                  <a:t>Helps recover accidentally deleted or modified files.</a:t>
                </a:r>
                <a:endParaRPr lang="en-UM" sz="1800" kern="1200" dirty="0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15C2A8B-EB91-1B3E-89CE-3B53FC0D0402}"/>
              </a:ext>
            </a:extLst>
          </p:cNvPr>
          <p:cNvGrpSpPr/>
          <p:nvPr/>
        </p:nvGrpSpPr>
        <p:grpSpPr>
          <a:xfrm>
            <a:off x="552146" y="2118946"/>
            <a:ext cx="2619197" cy="3037587"/>
            <a:chOff x="379426" y="2118946"/>
            <a:chExt cx="2619197" cy="3037587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B94D5882-EEA7-A63E-A631-580FFF9048FD}"/>
                </a:ext>
              </a:extLst>
            </p:cNvPr>
            <p:cNvSpPr/>
            <p:nvPr/>
          </p:nvSpPr>
          <p:spPr>
            <a:xfrm rot="5400000">
              <a:off x="1631730" y="2997261"/>
              <a:ext cx="114589" cy="114589"/>
            </a:xfrm>
            <a:prstGeom prst="rightArrow">
              <a:avLst>
                <a:gd name="adj1" fmla="val 667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9FEDD08A-2A68-B316-00CA-9923AF8C884D}"/>
                </a:ext>
              </a:extLst>
            </p:cNvPr>
            <p:cNvSpPr/>
            <p:nvPr/>
          </p:nvSpPr>
          <p:spPr>
            <a:xfrm rot="5400000">
              <a:off x="1631730" y="4138589"/>
              <a:ext cx="114589" cy="114589"/>
            </a:xfrm>
            <a:prstGeom prst="rightArrow">
              <a:avLst>
                <a:gd name="adj1" fmla="val 667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2C3C72C-8114-774E-2933-10D566097A07}"/>
                </a:ext>
              </a:extLst>
            </p:cNvPr>
            <p:cNvGrpSpPr/>
            <p:nvPr/>
          </p:nvGrpSpPr>
          <p:grpSpPr>
            <a:xfrm>
              <a:off x="379426" y="2118946"/>
              <a:ext cx="2619197" cy="3037587"/>
              <a:chOff x="379426" y="2118946"/>
              <a:chExt cx="2619197" cy="3037587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E001474-CCDC-C6D0-7A6B-ABC724DF3891}"/>
                  </a:ext>
                </a:extLst>
              </p:cNvPr>
              <p:cNvSpPr/>
              <p:nvPr/>
            </p:nvSpPr>
            <p:spPr>
              <a:xfrm>
                <a:off x="379426" y="2118946"/>
                <a:ext cx="2619197" cy="821020"/>
              </a:xfrm>
              <a:custGeom>
                <a:avLst/>
                <a:gdLst>
                  <a:gd name="connsiteX0" fmla="*/ 0 w 2619197"/>
                  <a:gd name="connsiteY0" fmla="*/ 82102 h 821020"/>
                  <a:gd name="connsiteX1" fmla="*/ 82102 w 2619197"/>
                  <a:gd name="connsiteY1" fmla="*/ 0 h 821020"/>
                  <a:gd name="connsiteX2" fmla="*/ 2537095 w 2619197"/>
                  <a:gd name="connsiteY2" fmla="*/ 0 h 821020"/>
                  <a:gd name="connsiteX3" fmla="*/ 2619197 w 2619197"/>
                  <a:gd name="connsiteY3" fmla="*/ 82102 h 821020"/>
                  <a:gd name="connsiteX4" fmla="*/ 2619197 w 2619197"/>
                  <a:gd name="connsiteY4" fmla="*/ 738918 h 821020"/>
                  <a:gd name="connsiteX5" fmla="*/ 2537095 w 2619197"/>
                  <a:gd name="connsiteY5" fmla="*/ 821020 h 821020"/>
                  <a:gd name="connsiteX6" fmla="*/ 82102 w 2619197"/>
                  <a:gd name="connsiteY6" fmla="*/ 821020 h 821020"/>
                  <a:gd name="connsiteX7" fmla="*/ 0 w 2619197"/>
                  <a:gd name="connsiteY7" fmla="*/ 738918 h 821020"/>
                  <a:gd name="connsiteX8" fmla="*/ 0 w 2619197"/>
                  <a:gd name="connsiteY8" fmla="*/ 82102 h 82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19197" h="821020">
                    <a:moveTo>
                      <a:pt x="0" y="82102"/>
                    </a:moveTo>
                    <a:cubicBezTo>
                      <a:pt x="0" y="36758"/>
                      <a:pt x="36758" y="0"/>
                      <a:pt x="82102" y="0"/>
                    </a:cubicBezTo>
                    <a:lnTo>
                      <a:pt x="2537095" y="0"/>
                    </a:lnTo>
                    <a:cubicBezTo>
                      <a:pt x="2582439" y="0"/>
                      <a:pt x="2619197" y="36758"/>
                      <a:pt x="2619197" y="82102"/>
                    </a:cubicBezTo>
                    <a:lnTo>
                      <a:pt x="2619197" y="738918"/>
                    </a:lnTo>
                    <a:cubicBezTo>
                      <a:pt x="2619197" y="784262"/>
                      <a:pt x="2582439" y="821020"/>
                      <a:pt x="2537095" y="821020"/>
                    </a:cubicBezTo>
                    <a:lnTo>
                      <a:pt x="82102" y="821020"/>
                    </a:lnTo>
                    <a:cubicBezTo>
                      <a:pt x="36758" y="821020"/>
                      <a:pt x="0" y="784262"/>
                      <a:pt x="0" y="738918"/>
                    </a:cubicBezTo>
                    <a:lnTo>
                      <a:pt x="0" y="82102"/>
                    </a:lnTo>
                    <a:close/>
                  </a:path>
                </a:pathLst>
              </a:custGeom>
              <a:solidFill>
                <a:srgbClr val="D1E9FC"/>
              </a:solidFill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1987" tIns="51987" rIns="51987" bIns="51987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b="1" kern="1200" dirty="0">
                    <a:solidFill>
                      <a:schemeClr val="tx1"/>
                    </a:solidFill>
                  </a:rPr>
                  <a:t>Storage Structure</a:t>
                </a:r>
                <a:r>
                  <a:rPr lang="en-US" sz="2200" kern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CECDCC-E295-3364-82C0-21F740F69DAE}"/>
                  </a:ext>
                </a:extLst>
              </p:cNvPr>
              <p:cNvSpPr/>
              <p:nvPr/>
            </p:nvSpPr>
            <p:spPr>
              <a:xfrm>
                <a:off x="379426" y="3169146"/>
                <a:ext cx="2619197" cy="912148"/>
              </a:xfrm>
              <a:custGeom>
                <a:avLst/>
                <a:gdLst>
                  <a:gd name="connsiteX0" fmla="*/ 0 w 2619197"/>
                  <a:gd name="connsiteY0" fmla="*/ 91215 h 912148"/>
                  <a:gd name="connsiteX1" fmla="*/ 91215 w 2619197"/>
                  <a:gd name="connsiteY1" fmla="*/ 0 h 912148"/>
                  <a:gd name="connsiteX2" fmla="*/ 2527982 w 2619197"/>
                  <a:gd name="connsiteY2" fmla="*/ 0 h 912148"/>
                  <a:gd name="connsiteX3" fmla="*/ 2619197 w 2619197"/>
                  <a:gd name="connsiteY3" fmla="*/ 91215 h 912148"/>
                  <a:gd name="connsiteX4" fmla="*/ 2619197 w 2619197"/>
                  <a:gd name="connsiteY4" fmla="*/ 820933 h 912148"/>
                  <a:gd name="connsiteX5" fmla="*/ 2527982 w 2619197"/>
                  <a:gd name="connsiteY5" fmla="*/ 912148 h 912148"/>
                  <a:gd name="connsiteX6" fmla="*/ 91215 w 2619197"/>
                  <a:gd name="connsiteY6" fmla="*/ 912148 h 912148"/>
                  <a:gd name="connsiteX7" fmla="*/ 0 w 2619197"/>
                  <a:gd name="connsiteY7" fmla="*/ 820933 h 912148"/>
                  <a:gd name="connsiteX8" fmla="*/ 0 w 2619197"/>
                  <a:gd name="connsiteY8" fmla="*/ 91215 h 912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19197" h="912148">
                    <a:moveTo>
                      <a:pt x="0" y="91215"/>
                    </a:moveTo>
                    <a:cubicBezTo>
                      <a:pt x="0" y="40838"/>
                      <a:pt x="40838" y="0"/>
                      <a:pt x="91215" y="0"/>
                    </a:cubicBezTo>
                    <a:lnTo>
                      <a:pt x="2527982" y="0"/>
                    </a:lnTo>
                    <a:cubicBezTo>
                      <a:pt x="2578359" y="0"/>
                      <a:pt x="2619197" y="40838"/>
                      <a:pt x="2619197" y="91215"/>
                    </a:cubicBezTo>
                    <a:lnTo>
                      <a:pt x="2619197" y="820933"/>
                    </a:lnTo>
                    <a:cubicBezTo>
                      <a:pt x="2619197" y="871310"/>
                      <a:pt x="2578359" y="912148"/>
                      <a:pt x="2527982" y="912148"/>
                    </a:cubicBezTo>
                    <a:lnTo>
                      <a:pt x="91215" y="912148"/>
                    </a:lnTo>
                    <a:cubicBezTo>
                      <a:pt x="40838" y="912148"/>
                      <a:pt x="0" y="871310"/>
                      <a:pt x="0" y="820933"/>
                    </a:cubicBezTo>
                    <a:lnTo>
                      <a:pt x="0" y="91215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76" tIns="49576" rIns="49576" bIns="49576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kern="1200" dirty="0"/>
                  <a:t>Data is stored as </a:t>
                </a:r>
                <a:r>
                  <a:rPr lang="en-US" sz="1800" b="1" kern="1200" dirty="0"/>
                  <a:t>objects</a:t>
                </a:r>
                <a:r>
                  <a:rPr lang="en-US" sz="1800" kern="1200" dirty="0"/>
                  <a:t> inside </a:t>
                </a:r>
                <a:r>
                  <a:rPr lang="en-US" sz="1800" b="1" kern="1200" dirty="0"/>
                  <a:t>buckets</a:t>
                </a:r>
                <a:r>
                  <a:rPr lang="en-US" sz="1800" kern="1200" dirty="0"/>
                  <a:t> (containers for objects).</a:t>
                </a:r>
                <a:endParaRPr lang="en-UM" sz="1800" kern="1200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5E70033-781D-9ED5-E86B-538F760D0A1F}"/>
                  </a:ext>
                </a:extLst>
              </p:cNvPr>
              <p:cNvSpPr/>
              <p:nvPr/>
            </p:nvSpPr>
            <p:spPr>
              <a:xfrm>
                <a:off x="379426" y="4310474"/>
                <a:ext cx="2619197" cy="846059"/>
              </a:xfrm>
              <a:custGeom>
                <a:avLst/>
                <a:gdLst>
                  <a:gd name="connsiteX0" fmla="*/ 0 w 2619197"/>
                  <a:gd name="connsiteY0" fmla="*/ 84606 h 846059"/>
                  <a:gd name="connsiteX1" fmla="*/ 84606 w 2619197"/>
                  <a:gd name="connsiteY1" fmla="*/ 0 h 846059"/>
                  <a:gd name="connsiteX2" fmla="*/ 2534591 w 2619197"/>
                  <a:gd name="connsiteY2" fmla="*/ 0 h 846059"/>
                  <a:gd name="connsiteX3" fmla="*/ 2619197 w 2619197"/>
                  <a:gd name="connsiteY3" fmla="*/ 84606 h 846059"/>
                  <a:gd name="connsiteX4" fmla="*/ 2619197 w 2619197"/>
                  <a:gd name="connsiteY4" fmla="*/ 761453 h 846059"/>
                  <a:gd name="connsiteX5" fmla="*/ 2534591 w 2619197"/>
                  <a:gd name="connsiteY5" fmla="*/ 846059 h 846059"/>
                  <a:gd name="connsiteX6" fmla="*/ 84606 w 2619197"/>
                  <a:gd name="connsiteY6" fmla="*/ 846059 h 846059"/>
                  <a:gd name="connsiteX7" fmla="*/ 0 w 2619197"/>
                  <a:gd name="connsiteY7" fmla="*/ 761453 h 846059"/>
                  <a:gd name="connsiteX8" fmla="*/ 0 w 2619197"/>
                  <a:gd name="connsiteY8" fmla="*/ 84606 h 846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19197" h="846059">
                    <a:moveTo>
                      <a:pt x="0" y="84606"/>
                    </a:moveTo>
                    <a:cubicBezTo>
                      <a:pt x="0" y="37879"/>
                      <a:pt x="37879" y="0"/>
                      <a:pt x="84606" y="0"/>
                    </a:cubicBezTo>
                    <a:lnTo>
                      <a:pt x="2534591" y="0"/>
                    </a:lnTo>
                    <a:cubicBezTo>
                      <a:pt x="2581318" y="0"/>
                      <a:pt x="2619197" y="37879"/>
                      <a:pt x="2619197" y="84606"/>
                    </a:cubicBezTo>
                    <a:lnTo>
                      <a:pt x="2619197" y="761453"/>
                    </a:lnTo>
                    <a:cubicBezTo>
                      <a:pt x="2619197" y="808180"/>
                      <a:pt x="2581318" y="846059"/>
                      <a:pt x="2534591" y="846059"/>
                    </a:cubicBezTo>
                    <a:lnTo>
                      <a:pt x="84606" y="846059"/>
                    </a:lnTo>
                    <a:cubicBezTo>
                      <a:pt x="37879" y="846059"/>
                      <a:pt x="0" y="808180"/>
                      <a:pt x="0" y="761453"/>
                    </a:cubicBezTo>
                    <a:lnTo>
                      <a:pt x="0" y="84606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7640" tIns="47640" rIns="47640" bIns="4764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kern="1200" dirty="0"/>
                  <a:t>Each object consists of a </a:t>
                </a:r>
                <a:r>
                  <a:rPr lang="en-US" sz="1800" b="1" kern="1200" dirty="0"/>
                  <a:t>file</a:t>
                </a:r>
                <a:r>
                  <a:rPr lang="en-US" sz="1800" kern="1200" dirty="0"/>
                  <a:t> and its associated </a:t>
                </a:r>
                <a:r>
                  <a:rPr lang="en-US" sz="1800" b="1" kern="1200" dirty="0"/>
                  <a:t>metadata</a:t>
                </a:r>
                <a:r>
                  <a:rPr lang="en-US" sz="1800" kern="1200" dirty="0"/>
                  <a:t>.</a:t>
                </a:r>
                <a:endParaRPr lang="en-UM" sz="1800" kern="1200" dirty="0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5BB9DCC-E8D3-7140-DF70-D20167B1ADEB}"/>
              </a:ext>
            </a:extLst>
          </p:cNvPr>
          <p:cNvGrpSpPr/>
          <p:nvPr/>
        </p:nvGrpSpPr>
        <p:grpSpPr>
          <a:xfrm>
            <a:off x="8875875" y="2118946"/>
            <a:ext cx="2619197" cy="3982914"/>
            <a:chOff x="8875875" y="2118946"/>
            <a:chExt cx="2619197" cy="3982914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7A1AF89F-9915-F64E-AC9D-B7D41F07C5CC}"/>
                </a:ext>
              </a:extLst>
            </p:cNvPr>
            <p:cNvSpPr/>
            <p:nvPr/>
          </p:nvSpPr>
          <p:spPr>
            <a:xfrm rot="5400000">
              <a:off x="10097699" y="3032430"/>
              <a:ext cx="114589" cy="114589"/>
            </a:xfrm>
            <a:prstGeom prst="rightArrow">
              <a:avLst>
                <a:gd name="adj1" fmla="val 667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B136FC28-FF58-85B1-667A-783921CC0B07}"/>
                </a:ext>
              </a:extLst>
            </p:cNvPr>
            <p:cNvSpPr/>
            <p:nvPr/>
          </p:nvSpPr>
          <p:spPr>
            <a:xfrm rot="5400000">
              <a:off x="10128179" y="3916409"/>
              <a:ext cx="114589" cy="114589"/>
            </a:xfrm>
            <a:prstGeom prst="rightArrow">
              <a:avLst>
                <a:gd name="adj1" fmla="val 667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CADA3B3F-A0C3-B771-9287-CAA9AC869FE5}"/>
                </a:ext>
              </a:extLst>
            </p:cNvPr>
            <p:cNvSpPr/>
            <p:nvPr/>
          </p:nvSpPr>
          <p:spPr>
            <a:xfrm rot="5400000">
              <a:off x="10107859" y="4800388"/>
              <a:ext cx="114589" cy="114589"/>
            </a:xfrm>
            <a:prstGeom prst="rightArrow">
              <a:avLst>
                <a:gd name="adj1" fmla="val 667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F69386A-4CBB-FD87-671F-616CC6BDF107}"/>
                </a:ext>
              </a:extLst>
            </p:cNvPr>
            <p:cNvGrpSpPr/>
            <p:nvPr/>
          </p:nvGrpSpPr>
          <p:grpSpPr>
            <a:xfrm>
              <a:off x="8875875" y="2118946"/>
              <a:ext cx="2619197" cy="3982914"/>
              <a:chOff x="9231475" y="2118946"/>
              <a:chExt cx="2619197" cy="3982914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44CF9B9-FEC8-33D4-FF10-A5225377665B}"/>
                  </a:ext>
                </a:extLst>
              </p:cNvPr>
              <p:cNvSpPr/>
              <p:nvPr/>
            </p:nvSpPr>
            <p:spPr>
              <a:xfrm>
                <a:off x="9231475" y="2118946"/>
                <a:ext cx="2619197" cy="856189"/>
              </a:xfrm>
              <a:custGeom>
                <a:avLst/>
                <a:gdLst>
                  <a:gd name="connsiteX0" fmla="*/ 0 w 2619197"/>
                  <a:gd name="connsiteY0" fmla="*/ 85619 h 856189"/>
                  <a:gd name="connsiteX1" fmla="*/ 85619 w 2619197"/>
                  <a:gd name="connsiteY1" fmla="*/ 0 h 856189"/>
                  <a:gd name="connsiteX2" fmla="*/ 2533578 w 2619197"/>
                  <a:gd name="connsiteY2" fmla="*/ 0 h 856189"/>
                  <a:gd name="connsiteX3" fmla="*/ 2619197 w 2619197"/>
                  <a:gd name="connsiteY3" fmla="*/ 85619 h 856189"/>
                  <a:gd name="connsiteX4" fmla="*/ 2619197 w 2619197"/>
                  <a:gd name="connsiteY4" fmla="*/ 770570 h 856189"/>
                  <a:gd name="connsiteX5" fmla="*/ 2533578 w 2619197"/>
                  <a:gd name="connsiteY5" fmla="*/ 856189 h 856189"/>
                  <a:gd name="connsiteX6" fmla="*/ 85619 w 2619197"/>
                  <a:gd name="connsiteY6" fmla="*/ 856189 h 856189"/>
                  <a:gd name="connsiteX7" fmla="*/ 0 w 2619197"/>
                  <a:gd name="connsiteY7" fmla="*/ 770570 h 856189"/>
                  <a:gd name="connsiteX8" fmla="*/ 0 w 2619197"/>
                  <a:gd name="connsiteY8" fmla="*/ 85619 h 856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19197" h="856189">
                    <a:moveTo>
                      <a:pt x="0" y="85619"/>
                    </a:moveTo>
                    <a:cubicBezTo>
                      <a:pt x="0" y="38333"/>
                      <a:pt x="38333" y="0"/>
                      <a:pt x="85619" y="0"/>
                    </a:cubicBezTo>
                    <a:lnTo>
                      <a:pt x="2533578" y="0"/>
                    </a:lnTo>
                    <a:cubicBezTo>
                      <a:pt x="2580864" y="0"/>
                      <a:pt x="2619197" y="38333"/>
                      <a:pt x="2619197" y="85619"/>
                    </a:cubicBezTo>
                    <a:lnTo>
                      <a:pt x="2619197" y="770570"/>
                    </a:lnTo>
                    <a:cubicBezTo>
                      <a:pt x="2619197" y="817856"/>
                      <a:pt x="2580864" y="856189"/>
                      <a:pt x="2533578" y="856189"/>
                    </a:cubicBezTo>
                    <a:lnTo>
                      <a:pt x="85619" y="856189"/>
                    </a:lnTo>
                    <a:cubicBezTo>
                      <a:pt x="38333" y="856189"/>
                      <a:pt x="0" y="817856"/>
                      <a:pt x="0" y="770570"/>
                    </a:cubicBezTo>
                    <a:lnTo>
                      <a:pt x="0" y="85619"/>
                    </a:lnTo>
                    <a:close/>
                  </a:path>
                </a:pathLst>
              </a:custGeom>
              <a:solidFill>
                <a:srgbClr val="D1E9FC"/>
              </a:solidFill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3017" tIns="53017" rIns="53017" bIns="53017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b="1" kern="1200" dirty="0">
                    <a:solidFill>
                      <a:schemeClr val="tx1"/>
                    </a:solidFill>
                  </a:rPr>
                  <a:t>Access Control &amp; Security</a:t>
                </a:r>
                <a:r>
                  <a:rPr lang="en-US" sz="2200" kern="1200" dirty="0">
                    <a:solidFill>
                      <a:schemeClr val="tx1"/>
                    </a:solidFill>
                  </a:rPr>
                  <a:t> </a:t>
                </a:r>
                <a:endParaRPr lang="en-UM" sz="2200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F97D561-0D8B-F029-DB23-BD558AA84354}"/>
                  </a:ext>
                </a:extLst>
              </p:cNvPr>
              <p:cNvSpPr/>
              <p:nvPr/>
            </p:nvSpPr>
            <p:spPr>
              <a:xfrm>
                <a:off x="9231475" y="3204315"/>
                <a:ext cx="2619197" cy="654799"/>
              </a:xfrm>
              <a:custGeom>
                <a:avLst/>
                <a:gdLst>
                  <a:gd name="connsiteX0" fmla="*/ 0 w 2619197"/>
                  <a:gd name="connsiteY0" fmla="*/ 65480 h 654799"/>
                  <a:gd name="connsiteX1" fmla="*/ 65480 w 2619197"/>
                  <a:gd name="connsiteY1" fmla="*/ 0 h 654799"/>
                  <a:gd name="connsiteX2" fmla="*/ 2553717 w 2619197"/>
                  <a:gd name="connsiteY2" fmla="*/ 0 h 654799"/>
                  <a:gd name="connsiteX3" fmla="*/ 2619197 w 2619197"/>
                  <a:gd name="connsiteY3" fmla="*/ 65480 h 654799"/>
                  <a:gd name="connsiteX4" fmla="*/ 2619197 w 2619197"/>
                  <a:gd name="connsiteY4" fmla="*/ 589319 h 654799"/>
                  <a:gd name="connsiteX5" fmla="*/ 2553717 w 2619197"/>
                  <a:gd name="connsiteY5" fmla="*/ 654799 h 654799"/>
                  <a:gd name="connsiteX6" fmla="*/ 65480 w 2619197"/>
                  <a:gd name="connsiteY6" fmla="*/ 654799 h 654799"/>
                  <a:gd name="connsiteX7" fmla="*/ 0 w 2619197"/>
                  <a:gd name="connsiteY7" fmla="*/ 589319 h 654799"/>
                  <a:gd name="connsiteX8" fmla="*/ 0 w 2619197"/>
                  <a:gd name="connsiteY8" fmla="*/ 65480 h 65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19197" h="654799">
                    <a:moveTo>
                      <a:pt x="0" y="65480"/>
                    </a:moveTo>
                    <a:cubicBezTo>
                      <a:pt x="0" y="29316"/>
                      <a:pt x="29316" y="0"/>
                      <a:pt x="65480" y="0"/>
                    </a:cubicBezTo>
                    <a:lnTo>
                      <a:pt x="2553717" y="0"/>
                    </a:lnTo>
                    <a:cubicBezTo>
                      <a:pt x="2589881" y="0"/>
                      <a:pt x="2619197" y="29316"/>
                      <a:pt x="2619197" y="65480"/>
                    </a:cubicBezTo>
                    <a:lnTo>
                      <a:pt x="2619197" y="589319"/>
                    </a:lnTo>
                    <a:cubicBezTo>
                      <a:pt x="2619197" y="625483"/>
                      <a:pt x="2589881" y="654799"/>
                      <a:pt x="2553717" y="654799"/>
                    </a:cubicBezTo>
                    <a:lnTo>
                      <a:pt x="65480" y="654799"/>
                    </a:lnTo>
                    <a:cubicBezTo>
                      <a:pt x="29316" y="654799"/>
                      <a:pt x="0" y="625483"/>
                      <a:pt x="0" y="589319"/>
                    </a:cubicBezTo>
                    <a:lnTo>
                      <a:pt x="0" y="6548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2038" tIns="42038" rIns="42038" bIns="42038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kern="1200" dirty="0"/>
                  <a:t>Supports encryption (at rest &amp; in transit).</a:t>
                </a:r>
                <a:endParaRPr lang="en-UM" sz="1800" kern="1200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4450E2B-A946-401C-900B-7ED52364D8DB}"/>
                  </a:ext>
                </a:extLst>
              </p:cNvPr>
              <p:cNvSpPr/>
              <p:nvPr/>
            </p:nvSpPr>
            <p:spPr>
              <a:xfrm>
                <a:off x="9231475" y="4088294"/>
                <a:ext cx="2619197" cy="654799"/>
              </a:xfrm>
              <a:custGeom>
                <a:avLst/>
                <a:gdLst>
                  <a:gd name="connsiteX0" fmla="*/ 0 w 2619197"/>
                  <a:gd name="connsiteY0" fmla="*/ 65480 h 654799"/>
                  <a:gd name="connsiteX1" fmla="*/ 65480 w 2619197"/>
                  <a:gd name="connsiteY1" fmla="*/ 0 h 654799"/>
                  <a:gd name="connsiteX2" fmla="*/ 2553717 w 2619197"/>
                  <a:gd name="connsiteY2" fmla="*/ 0 h 654799"/>
                  <a:gd name="connsiteX3" fmla="*/ 2619197 w 2619197"/>
                  <a:gd name="connsiteY3" fmla="*/ 65480 h 654799"/>
                  <a:gd name="connsiteX4" fmla="*/ 2619197 w 2619197"/>
                  <a:gd name="connsiteY4" fmla="*/ 589319 h 654799"/>
                  <a:gd name="connsiteX5" fmla="*/ 2553717 w 2619197"/>
                  <a:gd name="connsiteY5" fmla="*/ 654799 h 654799"/>
                  <a:gd name="connsiteX6" fmla="*/ 65480 w 2619197"/>
                  <a:gd name="connsiteY6" fmla="*/ 654799 h 654799"/>
                  <a:gd name="connsiteX7" fmla="*/ 0 w 2619197"/>
                  <a:gd name="connsiteY7" fmla="*/ 589319 h 654799"/>
                  <a:gd name="connsiteX8" fmla="*/ 0 w 2619197"/>
                  <a:gd name="connsiteY8" fmla="*/ 65480 h 65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19197" h="654799">
                    <a:moveTo>
                      <a:pt x="0" y="65480"/>
                    </a:moveTo>
                    <a:cubicBezTo>
                      <a:pt x="0" y="29316"/>
                      <a:pt x="29316" y="0"/>
                      <a:pt x="65480" y="0"/>
                    </a:cubicBezTo>
                    <a:lnTo>
                      <a:pt x="2553717" y="0"/>
                    </a:lnTo>
                    <a:cubicBezTo>
                      <a:pt x="2589881" y="0"/>
                      <a:pt x="2619197" y="29316"/>
                      <a:pt x="2619197" y="65480"/>
                    </a:cubicBezTo>
                    <a:lnTo>
                      <a:pt x="2619197" y="589319"/>
                    </a:lnTo>
                    <a:cubicBezTo>
                      <a:pt x="2619197" y="625483"/>
                      <a:pt x="2589881" y="654799"/>
                      <a:pt x="2553717" y="654799"/>
                    </a:cubicBezTo>
                    <a:lnTo>
                      <a:pt x="65480" y="654799"/>
                    </a:lnTo>
                    <a:cubicBezTo>
                      <a:pt x="29316" y="654799"/>
                      <a:pt x="0" y="625483"/>
                      <a:pt x="0" y="589319"/>
                    </a:cubicBezTo>
                    <a:lnTo>
                      <a:pt x="0" y="6548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2038" tIns="42038" rIns="42038" bIns="42038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kern="1200" dirty="0"/>
                  <a:t>Objects and buckets are </a:t>
                </a:r>
                <a:r>
                  <a:rPr lang="en-US" sz="1800" b="1" kern="1200" dirty="0"/>
                  <a:t>private by default</a:t>
                </a:r>
                <a:r>
                  <a:rPr lang="en-US" sz="1800" kern="1200" dirty="0"/>
                  <a:t>.</a:t>
                </a:r>
                <a:endParaRPr lang="en-UM" sz="1800" kern="1200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92665C4-51C0-2B1B-8908-F9B7B157AA50}"/>
                  </a:ext>
                </a:extLst>
              </p:cNvPr>
              <p:cNvSpPr/>
              <p:nvPr/>
            </p:nvSpPr>
            <p:spPr>
              <a:xfrm>
                <a:off x="9231475" y="4972273"/>
                <a:ext cx="2619197" cy="1129587"/>
              </a:xfrm>
              <a:custGeom>
                <a:avLst/>
                <a:gdLst>
                  <a:gd name="connsiteX0" fmla="*/ 0 w 2619197"/>
                  <a:gd name="connsiteY0" fmla="*/ 112959 h 1129587"/>
                  <a:gd name="connsiteX1" fmla="*/ 112959 w 2619197"/>
                  <a:gd name="connsiteY1" fmla="*/ 0 h 1129587"/>
                  <a:gd name="connsiteX2" fmla="*/ 2506238 w 2619197"/>
                  <a:gd name="connsiteY2" fmla="*/ 0 h 1129587"/>
                  <a:gd name="connsiteX3" fmla="*/ 2619197 w 2619197"/>
                  <a:gd name="connsiteY3" fmla="*/ 112959 h 1129587"/>
                  <a:gd name="connsiteX4" fmla="*/ 2619197 w 2619197"/>
                  <a:gd name="connsiteY4" fmla="*/ 1016628 h 1129587"/>
                  <a:gd name="connsiteX5" fmla="*/ 2506238 w 2619197"/>
                  <a:gd name="connsiteY5" fmla="*/ 1129587 h 1129587"/>
                  <a:gd name="connsiteX6" fmla="*/ 112959 w 2619197"/>
                  <a:gd name="connsiteY6" fmla="*/ 1129587 h 1129587"/>
                  <a:gd name="connsiteX7" fmla="*/ 0 w 2619197"/>
                  <a:gd name="connsiteY7" fmla="*/ 1016628 h 1129587"/>
                  <a:gd name="connsiteX8" fmla="*/ 0 w 2619197"/>
                  <a:gd name="connsiteY8" fmla="*/ 112959 h 112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19197" h="1129587">
                    <a:moveTo>
                      <a:pt x="0" y="112959"/>
                    </a:moveTo>
                    <a:cubicBezTo>
                      <a:pt x="0" y="50573"/>
                      <a:pt x="50573" y="0"/>
                      <a:pt x="112959" y="0"/>
                    </a:cubicBezTo>
                    <a:lnTo>
                      <a:pt x="2506238" y="0"/>
                    </a:lnTo>
                    <a:cubicBezTo>
                      <a:pt x="2568624" y="0"/>
                      <a:pt x="2619197" y="50573"/>
                      <a:pt x="2619197" y="112959"/>
                    </a:cubicBezTo>
                    <a:lnTo>
                      <a:pt x="2619197" y="1016628"/>
                    </a:lnTo>
                    <a:cubicBezTo>
                      <a:pt x="2619197" y="1079014"/>
                      <a:pt x="2568624" y="1129587"/>
                      <a:pt x="2506238" y="1129587"/>
                    </a:cubicBezTo>
                    <a:lnTo>
                      <a:pt x="112959" y="1129587"/>
                    </a:lnTo>
                    <a:cubicBezTo>
                      <a:pt x="50573" y="1129587"/>
                      <a:pt x="0" y="1079014"/>
                      <a:pt x="0" y="1016628"/>
                    </a:cubicBezTo>
                    <a:lnTo>
                      <a:pt x="0" y="112959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5944" tIns="55944" rIns="55944" bIns="55944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kern="1200" dirty="0"/>
                  <a:t>Permissions are managed using </a:t>
                </a:r>
                <a:r>
                  <a:rPr lang="en-US" sz="1800" b="1" kern="1200" dirty="0"/>
                  <a:t>IAM policies, ACLs, bucket policies, and S3 Access Points</a:t>
                </a:r>
                <a:r>
                  <a:rPr lang="en-US" sz="1800" kern="1200" dirty="0"/>
                  <a:t>.</a:t>
                </a:r>
                <a:endParaRPr lang="en-UM" sz="1800" kern="1200" dirty="0"/>
              </a:p>
            </p:txBody>
          </p:sp>
        </p:grp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90BFB-2AB2-CCA5-A030-1A9039C14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F97FB-0DEC-95C3-510B-4DEAA4CD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7CACFF8-001F-92C5-60BC-70346A0DD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13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500056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43A204-3D98-8A49-7B10-F65C10A2D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5" y="-1204"/>
            <a:ext cx="1643393" cy="26183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518517-CBCF-4C9B-9B2D-92B416D16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53" y="1471996"/>
            <a:ext cx="11463727" cy="4845377"/>
          </a:xfrm>
        </p:spPr>
      </p:pic>
      <p:sp>
        <p:nvSpPr>
          <p:cNvPr id="7" name="Subtitle 15">
            <a:extLst>
              <a:ext uri="{FF2B5EF4-FFF2-40B4-BE49-F238E27FC236}">
                <a16:creationId xmlns:a16="http://schemas.microsoft.com/office/drawing/2014/main" id="{310EBE22-9CFE-1852-895C-75EA2C4BD2C5}"/>
              </a:ext>
            </a:extLst>
          </p:cNvPr>
          <p:cNvSpPr txBox="1">
            <a:spLocks/>
          </p:cNvSpPr>
          <p:nvPr/>
        </p:nvSpPr>
        <p:spPr>
          <a:xfrm>
            <a:off x="1353312" y="448657"/>
            <a:ext cx="10838688" cy="10034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4600" dirty="0">
                <a:latin typeface="IBM Plex Serif SemiBold" panose="02060703050406000203" pitchFamily="18" charset="0"/>
              </a:rPr>
              <a:t>Flowchart for working of Amazon S3</a:t>
            </a:r>
            <a:endParaRPr lang="en-UM" sz="4600" dirty="0">
              <a:latin typeface="IBM Plex Serif SemiBold" panose="02060703050406000203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810E-7A9C-4959-64D9-4E000E6CD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6E963-FF90-D505-639E-61A0153E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E17E54-E66B-C07C-03EB-1A9B5467B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14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026891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B668C-6DF8-49A9-0A45-5AFDF867A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9BC1E56-0AAF-B4B4-4448-F44F398DC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5" y="-1204"/>
            <a:ext cx="1643393" cy="2618373"/>
          </a:xfrm>
          <a:prstGeom prst="rect">
            <a:avLst/>
          </a:prstGeom>
        </p:spPr>
      </p:pic>
      <p:sp>
        <p:nvSpPr>
          <p:cNvPr id="2" name="Subtitle 15">
            <a:extLst>
              <a:ext uri="{FF2B5EF4-FFF2-40B4-BE49-F238E27FC236}">
                <a16:creationId xmlns:a16="http://schemas.microsoft.com/office/drawing/2014/main" id="{F44DA79D-285A-2185-0F59-6BDE666851C1}"/>
              </a:ext>
            </a:extLst>
          </p:cNvPr>
          <p:cNvSpPr txBox="1">
            <a:spLocks/>
          </p:cNvSpPr>
          <p:nvPr/>
        </p:nvSpPr>
        <p:spPr>
          <a:xfrm>
            <a:off x="-382943" y="660237"/>
            <a:ext cx="12192000" cy="10034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4800" dirty="0">
                <a:latin typeface="IBM Plex Serif SemiBold" panose="02060703050406000203" pitchFamily="18" charset="0"/>
              </a:rPr>
              <a:t>Benefits of Amazon S3</a:t>
            </a:r>
            <a:endParaRPr lang="en-UM" sz="4800" dirty="0">
              <a:latin typeface="IBM Plex Serif SemiBold" panose="02060703050406000203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F4C095-B826-177E-E092-4DC56B60161C}"/>
              </a:ext>
            </a:extLst>
          </p:cNvPr>
          <p:cNvGrpSpPr/>
          <p:nvPr/>
        </p:nvGrpSpPr>
        <p:grpSpPr>
          <a:xfrm>
            <a:off x="555581" y="1678653"/>
            <a:ext cx="5400001" cy="2232000"/>
            <a:chOff x="555581" y="1780253"/>
            <a:chExt cx="5400001" cy="2232000"/>
          </a:xfrm>
        </p:grpSpPr>
        <p:pic>
          <p:nvPicPr>
            <p:cNvPr id="639" name="Rect">
              <a:extLst>
                <a:ext uri="{FF2B5EF4-FFF2-40B4-BE49-F238E27FC236}">
                  <a16:creationId xmlns:a16="http://schemas.microsoft.com/office/drawing/2014/main" id="{54C75170-FB3F-7354-6B80-3C459FBF5404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alphaModFix/>
            </a:blip>
            <a:stretch/>
          </p:blipFill>
          <p:spPr>
            <a:xfrm>
              <a:off x="555581" y="1780253"/>
              <a:ext cx="5400000" cy="2232000"/>
            </a:xfrm>
            <a:prstGeom prst="rect">
              <a:avLst/>
            </a:prstGeom>
          </p:spPr>
        </p:pic>
        <p:sp>
          <p:nvSpPr>
            <p:cNvPr id="643" name="Primary Heading-0">
              <a:extLst>
                <a:ext uri="{FF2B5EF4-FFF2-40B4-BE49-F238E27FC236}">
                  <a16:creationId xmlns:a16="http://schemas.microsoft.com/office/drawing/2014/main" id="{EC28A62B-6730-D574-628F-F7223AE39630}"/>
                </a:ext>
              </a:extLst>
            </p:cNvPr>
            <p:cNvSpPr txBox="1"/>
            <p:nvPr/>
          </p:nvSpPr>
          <p:spPr>
            <a:xfrm>
              <a:off x="671331" y="1984125"/>
              <a:ext cx="5163646" cy="369332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lvl="0" algn="ctr"/>
              <a:r>
                <a:rPr lang="en-UM" sz="2400" dirty="0"/>
                <a:t>📈</a:t>
              </a:r>
              <a:r>
                <a:rPr lang="en-IN" sz="2400" b="1" i="0" dirty="0"/>
                <a:t>Scalability</a:t>
              </a:r>
              <a:endParaRPr lang="en-UM" sz="2400" b="1" dirty="0"/>
            </a:p>
          </p:txBody>
        </p:sp>
        <p:sp>
          <p:nvSpPr>
            <p:cNvPr id="645" name="Description of a primary heading-0">
              <a:extLst>
                <a:ext uri="{FF2B5EF4-FFF2-40B4-BE49-F238E27FC236}">
                  <a16:creationId xmlns:a16="http://schemas.microsoft.com/office/drawing/2014/main" id="{48EA2A64-95F5-B790-5B83-DE5EC28F1D0A}"/>
                </a:ext>
              </a:extLst>
            </p:cNvPr>
            <p:cNvSpPr txBox="1"/>
            <p:nvPr/>
          </p:nvSpPr>
          <p:spPr>
            <a:xfrm>
              <a:off x="706052" y="2453145"/>
              <a:ext cx="5249530" cy="1354217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US" sz="2200" b="0" i="0" dirty="0"/>
                <a:t>virtually store any amount of data</a:t>
              </a:r>
              <a:endParaRPr lang="en-UM" sz="2200" dirty="0"/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US" sz="2200" b="0" i="0" dirty="0"/>
                <a:t>fully elastic, automatically growing and shrinking as needed</a:t>
              </a:r>
              <a:endParaRPr lang="en-UM" sz="2200" dirty="0"/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US" sz="2200" b="0" i="0" dirty="0"/>
                <a:t>you pay only for what you use</a:t>
              </a:r>
              <a:endParaRPr lang="en-UM" sz="2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88BC13-62FD-77DC-22A6-5BDE105164F0}"/>
              </a:ext>
            </a:extLst>
          </p:cNvPr>
          <p:cNvGrpSpPr/>
          <p:nvPr/>
        </p:nvGrpSpPr>
        <p:grpSpPr>
          <a:xfrm>
            <a:off x="6159499" y="1668493"/>
            <a:ext cx="5400001" cy="2232000"/>
            <a:chOff x="6159499" y="1780253"/>
            <a:chExt cx="5400001" cy="2232000"/>
          </a:xfrm>
        </p:grpSpPr>
        <p:pic>
          <p:nvPicPr>
            <p:cNvPr id="647" name="Rect">
              <a:extLst>
                <a:ext uri="{FF2B5EF4-FFF2-40B4-BE49-F238E27FC236}">
                  <a16:creationId xmlns:a16="http://schemas.microsoft.com/office/drawing/2014/main" id="{4F87DD9F-BA04-077F-D925-54C2BEB7FD52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/>
            </a:blip>
            <a:stretch/>
          </p:blipFill>
          <p:spPr>
            <a:xfrm>
              <a:off x="6159500" y="1780253"/>
              <a:ext cx="5400000" cy="2232000"/>
            </a:xfrm>
            <a:prstGeom prst="rect">
              <a:avLst/>
            </a:prstGeom>
          </p:spPr>
        </p:pic>
        <p:sp>
          <p:nvSpPr>
            <p:cNvPr id="651" name="Primary Heading-1">
              <a:extLst>
                <a:ext uri="{FF2B5EF4-FFF2-40B4-BE49-F238E27FC236}">
                  <a16:creationId xmlns:a16="http://schemas.microsoft.com/office/drawing/2014/main" id="{F88936AF-D73C-AEDD-76B1-95C92DEF2F30}"/>
                </a:ext>
              </a:extLst>
            </p:cNvPr>
            <p:cNvSpPr txBox="1"/>
            <p:nvPr/>
          </p:nvSpPr>
          <p:spPr>
            <a:xfrm>
              <a:off x="6159499" y="1906776"/>
              <a:ext cx="5021646" cy="369332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lvl="0" algn="ctr"/>
              <a:r>
                <a:rPr lang="en-UM" sz="2400" dirty="0"/>
                <a:t>💾</a:t>
              </a:r>
              <a:r>
                <a:rPr lang="en-IN" sz="2400" b="1" i="0" dirty="0"/>
                <a:t>Durability and Availability</a:t>
              </a:r>
              <a:endParaRPr lang="en-UM" sz="2400" b="1" dirty="0"/>
            </a:p>
          </p:txBody>
        </p:sp>
        <p:sp>
          <p:nvSpPr>
            <p:cNvPr id="653" name="Description of a primary heading-1">
              <a:extLst>
                <a:ext uri="{FF2B5EF4-FFF2-40B4-BE49-F238E27FC236}">
                  <a16:creationId xmlns:a16="http://schemas.microsoft.com/office/drawing/2014/main" id="{BA3EF7D3-E8A0-4B93-0CA7-E6010A4FCFD5}"/>
                </a:ext>
              </a:extLst>
            </p:cNvPr>
            <p:cNvSpPr txBox="1"/>
            <p:nvPr/>
          </p:nvSpPr>
          <p:spPr>
            <a:xfrm>
              <a:off x="6290968" y="2453145"/>
              <a:ext cx="5079228" cy="1354217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/>
                <a:t>99.9999% durability ensures data is never lost.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/>
                <a:t>Data is automatically distributed across multiple geographic locations.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F85D9F-B26B-218E-8429-D863A0E1D5B1}"/>
              </a:ext>
            </a:extLst>
          </p:cNvPr>
          <p:cNvGrpSpPr/>
          <p:nvPr/>
        </p:nvGrpSpPr>
        <p:grpSpPr>
          <a:xfrm>
            <a:off x="578731" y="4023359"/>
            <a:ext cx="5453767" cy="2232000"/>
            <a:chOff x="578731" y="4114799"/>
            <a:chExt cx="5453767" cy="2232000"/>
          </a:xfrm>
        </p:grpSpPr>
        <p:pic>
          <p:nvPicPr>
            <p:cNvPr id="655" name="Rect">
              <a:extLst>
                <a:ext uri="{FF2B5EF4-FFF2-40B4-BE49-F238E27FC236}">
                  <a16:creationId xmlns:a16="http://schemas.microsoft.com/office/drawing/2014/main" id="{8EC55997-B833-BDB7-A988-F8478B248F91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alphaModFix/>
            </a:blip>
            <a:stretch/>
          </p:blipFill>
          <p:spPr>
            <a:xfrm>
              <a:off x="578731" y="4114799"/>
              <a:ext cx="5400000" cy="2232000"/>
            </a:xfrm>
            <a:prstGeom prst="rect">
              <a:avLst/>
            </a:prstGeom>
          </p:spPr>
        </p:pic>
        <p:sp>
          <p:nvSpPr>
            <p:cNvPr id="659" name="Primary Heading-2">
              <a:extLst>
                <a:ext uri="{FF2B5EF4-FFF2-40B4-BE49-F238E27FC236}">
                  <a16:creationId xmlns:a16="http://schemas.microsoft.com/office/drawing/2014/main" id="{52FB5FD0-37B4-A718-8FFA-1CE2B6777BFE}"/>
                </a:ext>
              </a:extLst>
            </p:cNvPr>
            <p:cNvSpPr txBox="1"/>
            <p:nvPr/>
          </p:nvSpPr>
          <p:spPr>
            <a:xfrm>
              <a:off x="706051" y="4233407"/>
              <a:ext cx="5210698" cy="369332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lvl="0" algn="ctr"/>
              <a:r>
                <a:rPr lang="en-UM" sz="2400" dirty="0"/>
                <a:t>🔒</a:t>
              </a:r>
              <a:r>
                <a:rPr lang="en-IN" sz="2400" b="1" i="0" dirty="0"/>
                <a:t>Security and Data protection</a:t>
              </a:r>
              <a:endParaRPr lang="en-UM" sz="2400" b="1" dirty="0"/>
            </a:p>
          </p:txBody>
        </p:sp>
        <p:sp>
          <p:nvSpPr>
            <p:cNvPr id="661" name="Description of a primary heading-2">
              <a:extLst>
                <a:ext uri="{FF2B5EF4-FFF2-40B4-BE49-F238E27FC236}">
                  <a16:creationId xmlns:a16="http://schemas.microsoft.com/office/drawing/2014/main" id="{0F70457C-BE5D-9D0B-4B57-81D57F38EA29}"/>
                </a:ext>
              </a:extLst>
            </p:cNvPr>
            <p:cNvSpPr txBox="1"/>
            <p:nvPr/>
          </p:nvSpPr>
          <p:spPr>
            <a:xfrm>
              <a:off x="706051" y="4793126"/>
              <a:ext cx="5326447" cy="1354217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200" dirty="0"/>
                <a:t>Supports encryption, access control policies, and compliance standards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/>
                <a:t>Integrated with AWS IAM (Identity and Access Management) for secure access.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78165B-B3EA-8237-2FE3-45A2B1AF6DB4}"/>
              </a:ext>
            </a:extLst>
          </p:cNvPr>
          <p:cNvGrpSpPr/>
          <p:nvPr/>
        </p:nvGrpSpPr>
        <p:grpSpPr>
          <a:xfrm>
            <a:off x="6159499" y="4013198"/>
            <a:ext cx="5400000" cy="2232000"/>
            <a:chOff x="6159499" y="4114798"/>
            <a:chExt cx="5400000" cy="2232000"/>
          </a:xfrm>
        </p:grpSpPr>
        <p:pic>
          <p:nvPicPr>
            <p:cNvPr id="663" name="Rect">
              <a:extLst>
                <a:ext uri="{FF2B5EF4-FFF2-40B4-BE49-F238E27FC236}">
                  <a16:creationId xmlns:a16="http://schemas.microsoft.com/office/drawing/2014/main" id="{94170487-54AB-346F-1AEE-E820047EA08D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alphaModFix/>
            </a:blip>
            <a:stretch/>
          </p:blipFill>
          <p:spPr>
            <a:xfrm>
              <a:off x="6159499" y="4114798"/>
              <a:ext cx="5400000" cy="2232000"/>
            </a:xfrm>
            <a:prstGeom prst="rect">
              <a:avLst/>
            </a:prstGeom>
          </p:spPr>
        </p:pic>
        <p:sp>
          <p:nvSpPr>
            <p:cNvPr id="667" name="Primary Heading-3">
              <a:extLst>
                <a:ext uri="{FF2B5EF4-FFF2-40B4-BE49-F238E27FC236}">
                  <a16:creationId xmlns:a16="http://schemas.microsoft.com/office/drawing/2014/main" id="{9D665215-670C-5E81-D46A-FFA8ED200249}"/>
                </a:ext>
              </a:extLst>
            </p:cNvPr>
            <p:cNvSpPr txBox="1"/>
            <p:nvPr/>
          </p:nvSpPr>
          <p:spPr>
            <a:xfrm>
              <a:off x="6233097" y="4214724"/>
              <a:ext cx="5137099" cy="369332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lvl="0"/>
              <a:r>
                <a:rPr lang="en-UM" sz="2400" dirty="0"/>
                <a:t>💰</a:t>
              </a:r>
              <a:r>
                <a:rPr lang="en-IN" sz="2400" dirty="0"/>
                <a:t> </a:t>
              </a:r>
              <a:r>
                <a:rPr lang="en-IN" sz="2400" b="1" i="0" dirty="0"/>
                <a:t>Low price and </a:t>
              </a:r>
              <a:r>
                <a:rPr lang="en-UM" sz="2400" dirty="0"/>
                <a:t>⚡</a:t>
              </a:r>
              <a:r>
                <a:rPr lang="en-IN" sz="2400" b="1" i="0" dirty="0"/>
                <a:t>high performance</a:t>
              </a:r>
              <a:endParaRPr lang="en-UM" sz="2400" b="1" dirty="0"/>
            </a:p>
          </p:txBody>
        </p:sp>
        <p:sp>
          <p:nvSpPr>
            <p:cNvPr id="669" name="Description of a primary heading-3">
              <a:extLst>
                <a:ext uri="{FF2B5EF4-FFF2-40B4-BE49-F238E27FC236}">
                  <a16:creationId xmlns:a16="http://schemas.microsoft.com/office/drawing/2014/main" id="{364DF031-55C5-86C9-34AC-E133F0A9BCA8}"/>
                </a:ext>
              </a:extLst>
            </p:cNvPr>
            <p:cNvSpPr txBox="1"/>
            <p:nvPr/>
          </p:nvSpPr>
          <p:spPr>
            <a:xfrm>
              <a:off x="6290968" y="4740964"/>
              <a:ext cx="5079228" cy="1354217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/>
                <a:t>Pay only for what you use no upfront costs.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/>
                <a:t>Optimized for high-speed data retrieval and low latency.</a:t>
              </a:r>
              <a:endParaRPr lang="en-US" sz="2200" spc="-12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226FC-C35A-2438-1627-6CBE2E65F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6F2C3-F266-9720-6A03-42832FBB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09942-AC27-50ED-5017-F5160621A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15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669724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9" grpId="0"/>
      <p:bldP spid="643" grpId="0"/>
      <p:bldP spid="645" grpId="0"/>
      <p:bldP spid="647" grpId="0"/>
      <p:bldP spid="651" grpId="0"/>
      <p:bldP spid="653" grpId="0"/>
      <p:bldP spid="655" grpId="0"/>
      <p:bldP spid="659" grpId="0"/>
      <p:bldP spid="661" grpId="0"/>
      <p:bldP spid="663" grpId="0"/>
      <p:bldP spid="667" grpId="0"/>
      <p:bldP spid="6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0C685-7C84-78CE-DABE-6C9023C68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F4101B0-F37F-5D31-8DC4-5F3ED3568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5" y="-1204"/>
            <a:ext cx="1643393" cy="2618373"/>
          </a:xfrm>
          <a:prstGeom prst="rect">
            <a:avLst/>
          </a:prstGeom>
        </p:spPr>
      </p:pic>
      <p:sp>
        <p:nvSpPr>
          <p:cNvPr id="2" name="Subtitle 15">
            <a:extLst>
              <a:ext uri="{FF2B5EF4-FFF2-40B4-BE49-F238E27FC236}">
                <a16:creationId xmlns:a16="http://schemas.microsoft.com/office/drawing/2014/main" id="{C43856CD-AE3F-E9FC-5998-36481572D821}"/>
              </a:ext>
            </a:extLst>
          </p:cNvPr>
          <p:cNvSpPr txBox="1">
            <a:spLocks/>
          </p:cNvSpPr>
          <p:nvPr/>
        </p:nvSpPr>
        <p:spPr>
          <a:xfrm>
            <a:off x="0" y="589041"/>
            <a:ext cx="12192000" cy="7442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28"/>
              </a:lnSpc>
              <a:buNone/>
            </a:pPr>
            <a:r>
              <a:rPr lang="en-IN" sz="5000" spc="-5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Use </a:t>
            </a:r>
            <a:r>
              <a:rPr lang="en-IN" sz="4800" spc="-5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Cases</a:t>
            </a:r>
            <a:r>
              <a:rPr lang="en-IN" sz="5000" spc="-5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 of Amazon S3</a:t>
            </a:r>
            <a:endParaRPr lang="en-US" sz="5000" spc="-5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  <a:p>
            <a:pPr marL="0" indent="0" algn="ctr">
              <a:lnSpc>
                <a:spcPts val="3528"/>
              </a:lnSpc>
              <a:buNone/>
            </a:pPr>
            <a:endParaRPr lang="en-US" sz="5000" spc="-5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6F6E03-649D-B8D4-A5DE-7E723237752C}"/>
              </a:ext>
            </a:extLst>
          </p:cNvPr>
          <p:cNvGrpSpPr/>
          <p:nvPr/>
        </p:nvGrpSpPr>
        <p:grpSpPr>
          <a:xfrm>
            <a:off x="591136" y="1599863"/>
            <a:ext cx="3600000" cy="2348794"/>
            <a:chOff x="555581" y="1571716"/>
            <a:chExt cx="5400000" cy="2543081"/>
          </a:xfrm>
        </p:grpSpPr>
        <p:pic>
          <p:nvPicPr>
            <p:cNvPr id="639" name="Rect">
              <a:extLst>
                <a:ext uri="{FF2B5EF4-FFF2-40B4-BE49-F238E27FC236}">
                  <a16:creationId xmlns:a16="http://schemas.microsoft.com/office/drawing/2014/main" id="{5372D778-89EC-9884-EC5E-A28ACD5E6720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alphaModFix/>
            </a:blip>
            <a:stretch/>
          </p:blipFill>
          <p:spPr>
            <a:xfrm>
              <a:off x="555581" y="1753876"/>
              <a:ext cx="5400000" cy="2360921"/>
            </a:xfrm>
            <a:prstGeom prst="rect">
              <a:avLst/>
            </a:prstGeom>
          </p:spPr>
        </p:pic>
        <p:sp>
          <p:nvSpPr>
            <p:cNvPr id="643" name="Primary Heading-0">
              <a:extLst>
                <a:ext uri="{FF2B5EF4-FFF2-40B4-BE49-F238E27FC236}">
                  <a16:creationId xmlns:a16="http://schemas.microsoft.com/office/drawing/2014/main" id="{8FDDD48B-72B7-277F-4D4F-86434C6ABACD}"/>
                </a:ext>
              </a:extLst>
            </p:cNvPr>
            <p:cNvSpPr txBox="1"/>
            <p:nvPr/>
          </p:nvSpPr>
          <p:spPr>
            <a:xfrm>
              <a:off x="671332" y="1571716"/>
              <a:ext cx="5163647" cy="810803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algn="ctr">
                <a:lnSpc>
                  <a:spcPts val="1908"/>
                </a:lnSpc>
              </a:pPr>
              <a:endParaRPr lang="en-US" sz="2400" spc="-2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endParaRPr>
            </a:p>
            <a:p>
              <a:pPr algn="ctr">
                <a:lnSpc>
                  <a:spcPts val="1908"/>
                </a:lnSpc>
              </a:pPr>
              <a:endParaRPr lang="en-US" sz="2400" spc="-2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endParaRPr>
            </a:p>
            <a:p>
              <a:pPr algn="ctr">
                <a:lnSpc>
                  <a:spcPts val="1908"/>
                </a:lnSpc>
              </a:pPr>
              <a:r>
                <a:rPr lang="en-UM" sz="2400" dirty="0"/>
                <a:t>📊 </a:t>
              </a:r>
              <a:r>
                <a:rPr lang="en-US" sz="2200" spc="-24" dirty="0">
                  <a:solidFill>
                    <a:srgbClr val="181C24">
                      <a:alpha val="100000"/>
                    </a:srgbClr>
                  </a:solidFill>
                  <a:latin typeface="IBM Plex Serif SemiBold" panose="00000700000000000000" pitchFamily="2" charset="0"/>
                </a:rPr>
                <a:t>Data Lakes</a:t>
              </a:r>
            </a:p>
          </p:txBody>
        </p:sp>
        <p:sp>
          <p:nvSpPr>
            <p:cNvPr id="645" name="Description of a primary heading-0">
              <a:extLst>
                <a:ext uri="{FF2B5EF4-FFF2-40B4-BE49-F238E27FC236}">
                  <a16:creationId xmlns:a16="http://schemas.microsoft.com/office/drawing/2014/main" id="{C52C3518-43AB-3A6E-BBF2-3FAA32A6F948}"/>
                </a:ext>
              </a:extLst>
            </p:cNvPr>
            <p:cNvSpPr txBox="1"/>
            <p:nvPr/>
          </p:nvSpPr>
          <p:spPr>
            <a:xfrm>
              <a:off x="671333" y="2453145"/>
              <a:ext cx="4977720" cy="1495098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Centralized repository that stores data 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Can be used for data analytics, AI , ML and high-performance computing (HPC)</a:t>
              </a:r>
              <a:endParaRPr lang="en-US" spc="-12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D7D20B-499B-05FD-DC48-290CB0B74242}"/>
              </a:ext>
            </a:extLst>
          </p:cNvPr>
          <p:cNvGrpSpPr/>
          <p:nvPr/>
        </p:nvGrpSpPr>
        <p:grpSpPr>
          <a:xfrm>
            <a:off x="4317800" y="1793972"/>
            <a:ext cx="3600000" cy="2160000"/>
            <a:chOff x="6159499" y="1762669"/>
            <a:chExt cx="5309796" cy="2232000"/>
          </a:xfrm>
        </p:grpSpPr>
        <p:pic>
          <p:nvPicPr>
            <p:cNvPr id="647" name="Rect">
              <a:extLst>
                <a:ext uri="{FF2B5EF4-FFF2-40B4-BE49-F238E27FC236}">
                  <a16:creationId xmlns:a16="http://schemas.microsoft.com/office/drawing/2014/main" id="{E52BB76F-DBF0-2119-C81E-EAEABEF913F1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/>
            </a:blip>
            <a:stretch/>
          </p:blipFill>
          <p:spPr>
            <a:xfrm>
              <a:off x="6159501" y="1762669"/>
              <a:ext cx="5309794" cy="2232000"/>
            </a:xfrm>
            <a:prstGeom prst="rect">
              <a:avLst/>
            </a:prstGeom>
          </p:spPr>
        </p:pic>
        <p:sp>
          <p:nvSpPr>
            <p:cNvPr id="651" name="Primary Heading-1">
              <a:extLst>
                <a:ext uri="{FF2B5EF4-FFF2-40B4-BE49-F238E27FC236}">
                  <a16:creationId xmlns:a16="http://schemas.microsoft.com/office/drawing/2014/main" id="{FA182E6C-C53B-6D40-AD8F-0086227D5682}"/>
                </a:ext>
              </a:extLst>
            </p:cNvPr>
            <p:cNvSpPr txBox="1"/>
            <p:nvPr/>
          </p:nvSpPr>
          <p:spPr>
            <a:xfrm>
              <a:off x="6159499" y="1906776"/>
              <a:ext cx="5021647" cy="381643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algn="ctr"/>
              <a:r>
                <a:rPr lang="en-UM" sz="2400" dirty="0"/>
                <a:t>🔄 </a:t>
              </a:r>
              <a:r>
                <a:rPr lang="en-US" sz="2200" b="1" dirty="0"/>
                <a:t>Backup and restore data</a:t>
              </a:r>
            </a:p>
          </p:txBody>
        </p:sp>
        <p:sp>
          <p:nvSpPr>
            <p:cNvPr id="653" name="Description of a primary heading-1">
              <a:extLst>
                <a:ext uri="{FF2B5EF4-FFF2-40B4-BE49-F238E27FC236}">
                  <a16:creationId xmlns:a16="http://schemas.microsoft.com/office/drawing/2014/main" id="{09154866-56AF-689C-320E-031BE15F0831}"/>
                </a:ext>
              </a:extLst>
            </p:cNvPr>
            <p:cNvSpPr txBox="1"/>
            <p:nvPr/>
          </p:nvSpPr>
          <p:spPr>
            <a:xfrm>
              <a:off x="6290968" y="2453145"/>
              <a:ext cx="5079228" cy="1107996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Provides secure, redundant storage for critical data.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Enables quick data recovery in case of failures.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DDBC584-5E03-5FB6-FF50-E18A888ABF55}"/>
              </a:ext>
            </a:extLst>
          </p:cNvPr>
          <p:cNvGrpSpPr/>
          <p:nvPr/>
        </p:nvGrpSpPr>
        <p:grpSpPr>
          <a:xfrm>
            <a:off x="8015063" y="1767595"/>
            <a:ext cx="3600000" cy="2160000"/>
            <a:chOff x="816119" y="4114799"/>
            <a:chExt cx="5400000" cy="2232000"/>
          </a:xfrm>
        </p:grpSpPr>
        <p:pic>
          <p:nvPicPr>
            <p:cNvPr id="655" name="Rect">
              <a:extLst>
                <a:ext uri="{FF2B5EF4-FFF2-40B4-BE49-F238E27FC236}">
                  <a16:creationId xmlns:a16="http://schemas.microsoft.com/office/drawing/2014/main" id="{FD8105FE-B414-8E6B-1A3F-9F59B18B26BE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alphaModFix/>
            </a:blip>
            <a:stretch/>
          </p:blipFill>
          <p:spPr>
            <a:xfrm>
              <a:off x="816119" y="4114799"/>
              <a:ext cx="5400000" cy="2232000"/>
            </a:xfrm>
            <a:prstGeom prst="rect">
              <a:avLst/>
            </a:prstGeom>
          </p:spPr>
        </p:pic>
        <p:sp>
          <p:nvSpPr>
            <p:cNvPr id="659" name="Primary Heading-2">
              <a:extLst>
                <a:ext uri="{FF2B5EF4-FFF2-40B4-BE49-F238E27FC236}">
                  <a16:creationId xmlns:a16="http://schemas.microsoft.com/office/drawing/2014/main" id="{B31DEDF6-6C9A-0887-53A3-49A8E176E067}"/>
                </a:ext>
              </a:extLst>
            </p:cNvPr>
            <p:cNvSpPr txBox="1"/>
            <p:nvPr/>
          </p:nvSpPr>
          <p:spPr>
            <a:xfrm>
              <a:off x="864306" y="4251577"/>
              <a:ext cx="5210699" cy="381643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algn="ctr"/>
              <a:r>
                <a:rPr lang="en-UM" sz="2400" dirty="0"/>
                <a:t>📂 </a:t>
              </a:r>
              <a:r>
                <a:rPr lang="en-IN" sz="2200" b="1" dirty="0"/>
                <a:t>Archive data</a:t>
              </a:r>
            </a:p>
          </p:txBody>
        </p:sp>
        <p:sp>
          <p:nvSpPr>
            <p:cNvPr id="661" name="Description of a primary heading-2">
              <a:extLst>
                <a:ext uri="{FF2B5EF4-FFF2-40B4-BE49-F238E27FC236}">
                  <a16:creationId xmlns:a16="http://schemas.microsoft.com/office/drawing/2014/main" id="{079233B1-4100-B02C-0A03-0648EEEF3B30}"/>
                </a:ext>
              </a:extLst>
            </p:cNvPr>
            <p:cNvSpPr txBox="1"/>
            <p:nvPr/>
          </p:nvSpPr>
          <p:spPr>
            <a:xfrm>
              <a:off x="930247" y="4793126"/>
              <a:ext cx="5210698" cy="1107996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dirty="0"/>
                <a:t>Cost-effective long-term storage solution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dirty="0"/>
                <a:t>Supports multiple retrieval options for archived files.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591661-392E-879B-0AAE-668C7537E749}"/>
              </a:ext>
            </a:extLst>
          </p:cNvPr>
          <p:cNvGrpSpPr/>
          <p:nvPr/>
        </p:nvGrpSpPr>
        <p:grpSpPr>
          <a:xfrm>
            <a:off x="4326599" y="4056374"/>
            <a:ext cx="3600000" cy="2160000"/>
            <a:chOff x="6159499" y="4114798"/>
            <a:chExt cx="5400000" cy="2232000"/>
          </a:xfrm>
        </p:grpSpPr>
        <p:pic>
          <p:nvPicPr>
            <p:cNvPr id="663" name="Rect">
              <a:extLst>
                <a:ext uri="{FF2B5EF4-FFF2-40B4-BE49-F238E27FC236}">
                  <a16:creationId xmlns:a16="http://schemas.microsoft.com/office/drawing/2014/main" id="{779AB365-E589-6608-7BEB-5D84892C05BA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alphaModFix/>
            </a:blip>
            <a:stretch/>
          </p:blipFill>
          <p:spPr>
            <a:xfrm>
              <a:off x="6159499" y="4114798"/>
              <a:ext cx="5400000" cy="2232000"/>
            </a:xfrm>
            <a:prstGeom prst="rect">
              <a:avLst/>
            </a:prstGeom>
          </p:spPr>
        </p:pic>
        <p:sp>
          <p:nvSpPr>
            <p:cNvPr id="667" name="Primary Heading-3">
              <a:extLst>
                <a:ext uri="{FF2B5EF4-FFF2-40B4-BE49-F238E27FC236}">
                  <a16:creationId xmlns:a16="http://schemas.microsoft.com/office/drawing/2014/main" id="{EB31956E-2CC7-5DCA-191F-7AC9BF152D88}"/>
                </a:ext>
              </a:extLst>
            </p:cNvPr>
            <p:cNvSpPr txBox="1"/>
            <p:nvPr/>
          </p:nvSpPr>
          <p:spPr>
            <a:xfrm>
              <a:off x="6233096" y="4132959"/>
              <a:ext cx="5137100" cy="522043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algn="ctr">
                <a:lnSpc>
                  <a:spcPts val="1908"/>
                </a:lnSpc>
              </a:pPr>
              <a:endParaRPr lang="en-US" sz="2400" spc="-2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endParaRPr>
            </a:p>
            <a:p>
              <a:pPr algn="ctr">
                <a:lnSpc>
                  <a:spcPts val="1908"/>
                </a:lnSpc>
              </a:pPr>
              <a:r>
                <a:rPr lang="en-UM" sz="2400" dirty="0"/>
                <a:t>🚀 </a:t>
              </a:r>
              <a:r>
                <a:rPr lang="en-US" sz="2200" spc="-24" dirty="0">
                  <a:solidFill>
                    <a:srgbClr val="181C24">
                      <a:alpha val="100000"/>
                    </a:srgbClr>
                  </a:solidFill>
                  <a:latin typeface="IBM Plex Serif SemiBold" panose="00000700000000000000" pitchFamily="2" charset="0"/>
                </a:rPr>
                <a:t>Generative</a:t>
              </a:r>
              <a:r>
                <a:rPr lang="en-US" sz="2400" spc="-24" dirty="0">
                  <a:solidFill>
                    <a:srgbClr val="181C24">
                      <a:alpha val="100000"/>
                    </a:srgbClr>
                  </a:solidFill>
                  <a:latin typeface="IBM Plex Serif SemiBold" panose="00000700000000000000" pitchFamily="2" charset="0"/>
                </a:rPr>
                <a:t> AI</a:t>
              </a:r>
            </a:p>
          </p:txBody>
        </p:sp>
        <p:sp>
          <p:nvSpPr>
            <p:cNvPr id="669" name="Description of a primary heading-3">
              <a:extLst>
                <a:ext uri="{FF2B5EF4-FFF2-40B4-BE49-F238E27FC236}">
                  <a16:creationId xmlns:a16="http://schemas.microsoft.com/office/drawing/2014/main" id="{0ADBCA02-656B-211D-B5AD-358C64489FC9}"/>
                </a:ext>
              </a:extLst>
            </p:cNvPr>
            <p:cNvSpPr txBox="1"/>
            <p:nvPr/>
          </p:nvSpPr>
          <p:spPr>
            <a:xfrm>
              <a:off x="6315461" y="4740964"/>
              <a:ext cx="5079228" cy="1431161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Stores vast amounts of training data for AI models.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Supports scalable and high-speed data access for AI inference.</a:t>
              </a:r>
              <a:endParaRPr lang="en-US" spc="-12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CA4F20-7CE6-7A6C-716C-0DD2D5C9657A}"/>
              </a:ext>
            </a:extLst>
          </p:cNvPr>
          <p:cNvGrpSpPr/>
          <p:nvPr/>
        </p:nvGrpSpPr>
        <p:grpSpPr>
          <a:xfrm>
            <a:off x="615449" y="3813124"/>
            <a:ext cx="3600000" cy="2430576"/>
            <a:chOff x="615449" y="3955364"/>
            <a:chExt cx="3600000" cy="2430576"/>
          </a:xfrm>
        </p:grpSpPr>
        <p:pic>
          <p:nvPicPr>
            <p:cNvPr id="8" name="Rect">
              <a:extLst>
                <a:ext uri="{FF2B5EF4-FFF2-40B4-BE49-F238E27FC236}">
                  <a16:creationId xmlns:a16="http://schemas.microsoft.com/office/drawing/2014/main" id="{F00E5A58-B9C7-1A4B-B6B1-C247DFEB4C61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alphaModFix/>
            </a:blip>
            <a:stretch/>
          </p:blipFill>
          <p:spPr>
            <a:xfrm>
              <a:off x="615449" y="4225940"/>
              <a:ext cx="3600000" cy="2160000"/>
            </a:xfrm>
            <a:prstGeom prst="rect">
              <a:avLst/>
            </a:prstGeom>
          </p:spPr>
        </p:pic>
        <p:sp>
          <p:nvSpPr>
            <p:cNvPr id="9" name="Primary Heading-0">
              <a:extLst>
                <a:ext uri="{FF2B5EF4-FFF2-40B4-BE49-F238E27FC236}">
                  <a16:creationId xmlns:a16="http://schemas.microsoft.com/office/drawing/2014/main" id="{CC90C57F-540B-686A-EF73-EC62E3CC085F}"/>
                </a:ext>
              </a:extLst>
            </p:cNvPr>
            <p:cNvSpPr txBox="1"/>
            <p:nvPr/>
          </p:nvSpPr>
          <p:spPr>
            <a:xfrm>
              <a:off x="639784" y="3955364"/>
              <a:ext cx="3500260" cy="748859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algn="ctr">
                <a:lnSpc>
                  <a:spcPts val="1908"/>
                </a:lnSpc>
              </a:pPr>
              <a:endParaRPr lang="en-IN" sz="2200" b="1" dirty="0">
                <a:latin typeface="IBM Plex Sans" panose="020B0503050203000203" pitchFamily="34" charset="0"/>
              </a:endParaRPr>
            </a:p>
            <a:p>
              <a:pPr algn="ctr">
                <a:lnSpc>
                  <a:spcPts val="1908"/>
                </a:lnSpc>
              </a:pPr>
              <a:endParaRPr lang="en-IN" sz="2200" b="1" dirty="0">
                <a:latin typeface="IBM Plex Sans" panose="020B0503050203000203" pitchFamily="34" charset="0"/>
              </a:endParaRPr>
            </a:p>
            <a:p>
              <a:pPr algn="ctr">
                <a:lnSpc>
                  <a:spcPts val="1908"/>
                </a:lnSpc>
              </a:pPr>
              <a:r>
                <a:rPr lang="en-UM" sz="2400" dirty="0"/>
                <a:t>🌐 </a:t>
              </a:r>
              <a:r>
                <a:rPr lang="en-IN" sz="2200" b="1" dirty="0">
                  <a:latin typeface="IBM Plex Sans" panose="020B0503050203000203" pitchFamily="34" charset="0"/>
                </a:rPr>
                <a:t>Static Website Hosting</a:t>
              </a:r>
              <a:endParaRPr lang="en-US" sz="2200" b="1" spc="-24" dirty="0">
                <a:solidFill>
                  <a:srgbClr val="181C24">
                    <a:alpha val="100000"/>
                  </a:srgbClr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11" name="Description of a primary heading-0">
              <a:extLst>
                <a:ext uri="{FF2B5EF4-FFF2-40B4-BE49-F238E27FC236}">
                  <a16:creationId xmlns:a16="http://schemas.microsoft.com/office/drawing/2014/main" id="{7D84CDFA-139F-6EB6-15BB-B2F0B47EDFB7}"/>
                </a:ext>
              </a:extLst>
            </p:cNvPr>
            <p:cNvSpPr txBox="1"/>
            <p:nvPr/>
          </p:nvSpPr>
          <p:spPr>
            <a:xfrm>
              <a:off x="706401" y="4849834"/>
              <a:ext cx="3442430" cy="1107996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Hosts static web pages, images, and scripts efficiently.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Eliminates the need for traditional web servers.</a:t>
              </a:r>
              <a:endParaRPr lang="en-US" spc="-12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33380B-4190-804F-813A-7F1B20AAECA3}"/>
              </a:ext>
            </a:extLst>
          </p:cNvPr>
          <p:cNvGrpSpPr/>
          <p:nvPr/>
        </p:nvGrpSpPr>
        <p:grpSpPr>
          <a:xfrm>
            <a:off x="8033831" y="4001364"/>
            <a:ext cx="3600000" cy="2171216"/>
            <a:chOff x="8094791" y="4214724"/>
            <a:chExt cx="3600000" cy="2171216"/>
          </a:xfrm>
        </p:grpSpPr>
        <p:pic>
          <p:nvPicPr>
            <p:cNvPr id="6" name="Rect">
              <a:extLst>
                <a:ext uri="{FF2B5EF4-FFF2-40B4-BE49-F238E27FC236}">
                  <a16:creationId xmlns:a16="http://schemas.microsoft.com/office/drawing/2014/main" id="{81B99103-97F4-37FB-8D63-EBFCF1E62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</a:blip>
            <a:stretch/>
          </p:blipFill>
          <p:spPr>
            <a:xfrm>
              <a:off x="8094791" y="4214724"/>
              <a:ext cx="3600000" cy="2171216"/>
            </a:xfrm>
            <a:prstGeom prst="rect">
              <a:avLst/>
            </a:prstGeom>
          </p:spPr>
        </p:pic>
        <p:sp>
          <p:nvSpPr>
            <p:cNvPr id="10" name="Primary Heading-2">
              <a:extLst>
                <a:ext uri="{FF2B5EF4-FFF2-40B4-BE49-F238E27FC236}">
                  <a16:creationId xmlns:a16="http://schemas.microsoft.com/office/drawing/2014/main" id="{7CF022B2-F62B-0FE4-6198-89C6D65A88F2}"/>
                </a:ext>
              </a:extLst>
            </p:cNvPr>
            <p:cNvSpPr txBox="1"/>
            <p:nvPr/>
          </p:nvSpPr>
          <p:spPr>
            <a:xfrm>
              <a:off x="8176729" y="4373533"/>
              <a:ext cx="3473799" cy="738664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algn="ctr"/>
              <a:r>
                <a:rPr lang="en-UM" sz="2400" dirty="0"/>
                <a:t>🎥 </a:t>
              </a:r>
              <a:r>
                <a:rPr lang="en-IN" sz="2200" b="1" dirty="0"/>
                <a:t>Content Distribution and </a:t>
              </a:r>
              <a:r>
                <a:rPr lang="en-UM" sz="2400" dirty="0"/>
                <a:t>📡 </a:t>
              </a:r>
              <a:r>
                <a:rPr lang="en-IN" sz="2200" b="1" dirty="0"/>
                <a:t>Media Streaming</a:t>
              </a:r>
              <a:r>
                <a:rPr lang="en-IN" sz="2200" dirty="0"/>
                <a:t> </a:t>
              </a:r>
              <a:endParaRPr lang="en-IN" sz="2200" b="1" dirty="0"/>
            </a:p>
          </p:txBody>
        </p:sp>
        <p:sp>
          <p:nvSpPr>
            <p:cNvPr id="13" name="Description of a primary heading-3">
              <a:extLst>
                <a:ext uri="{FF2B5EF4-FFF2-40B4-BE49-F238E27FC236}">
                  <a16:creationId xmlns:a16="http://schemas.microsoft.com/office/drawing/2014/main" id="{1DCFBA43-60BD-F7A4-E7E8-0201D0E0E69C}"/>
                </a:ext>
              </a:extLst>
            </p:cNvPr>
            <p:cNvSpPr txBox="1"/>
            <p:nvPr/>
          </p:nvSpPr>
          <p:spPr>
            <a:xfrm>
              <a:off x="8216625" y="5116113"/>
              <a:ext cx="3386152" cy="1107996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Used by Netflix, Disney+, and YouTube for video storage.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Ensures fast and reliable media delivery worldwide.</a:t>
              </a:r>
              <a:endParaRPr lang="en-US" spc="-12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2CA8C-6438-B6C8-333F-B51CE14DA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6F075-3932-DBF0-E1FA-C71334AF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C666A-DB88-78A1-81D8-C89E701D1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16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37907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9" grpId="0"/>
      <p:bldP spid="643" grpId="0"/>
      <p:bldP spid="645" grpId="0"/>
      <p:bldP spid="647" grpId="0"/>
      <p:bldP spid="651" grpId="0"/>
      <p:bldP spid="653" grpId="0"/>
      <p:bldP spid="655" grpId="0"/>
      <p:bldP spid="659" grpId="0"/>
      <p:bldP spid="661" grpId="0"/>
      <p:bldP spid="663" grpId="0"/>
      <p:bldP spid="667" grpId="0"/>
      <p:bldP spid="669" grpId="0"/>
      <p:bldP spid="8" grpId="0"/>
      <p:bldP spid="9" grpId="0"/>
      <p:bldP spid="11" grpId="0"/>
      <p:bldP spid="6" grpId="0"/>
      <p:bldP spid="10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646DCCE3-3380-4036-A469-9CB262D522D8}"/>
              </a:ext>
            </a:extLst>
          </p:cNvPr>
          <p:cNvGrpSpPr/>
          <p:nvPr/>
        </p:nvGrpSpPr>
        <p:grpSpPr>
          <a:xfrm>
            <a:off x="3985087" y="3475909"/>
            <a:ext cx="7851312" cy="1440000"/>
            <a:chOff x="4127327" y="3577509"/>
            <a:chExt cx="7851312" cy="1440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B8311E-FDDD-C6D3-3A62-FEA26A7A7CCC}"/>
                </a:ext>
              </a:extLst>
            </p:cNvPr>
            <p:cNvGrpSpPr/>
            <p:nvPr/>
          </p:nvGrpSpPr>
          <p:grpSpPr>
            <a:xfrm>
              <a:off x="4127327" y="3577509"/>
              <a:ext cx="7851312" cy="1440000"/>
              <a:chOff x="4127327" y="3577509"/>
              <a:chExt cx="7851312" cy="1440000"/>
            </a:xfrm>
          </p:grpSpPr>
          <p:pic>
            <p:nvPicPr>
              <p:cNvPr id="484" name="Rect">
                <a:extLst>
                  <a:ext uri="{FF2B5EF4-FFF2-40B4-BE49-F238E27FC236}">
                    <a16:creationId xmlns:a16="http://schemas.microsoft.com/office/drawing/2014/main" id="{A8642F66-C0BB-4949-9A9C-024B120A5D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</a:blip>
              <a:stretch/>
            </p:blipFill>
            <p:spPr>
              <a:xfrm>
                <a:off x="4127327" y="3577509"/>
                <a:ext cx="7757505" cy="1440000"/>
              </a:xfrm>
              <a:prstGeom prst="rect">
                <a:avLst/>
              </a:prstGeom>
            </p:spPr>
          </p:pic>
          <p:sp>
            <p:nvSpPr>
              <p:cNvPr id="488" name="Name-2">
                <a:extLst>
                  <a:ext uri="{FF2B5EF4-FFF2-40B4-BE49-F238E27FC236}">
                    <a16:creationId xmlns:a16="http://schemas.microsoft.com/office/drawing/2014/main" id="{111B4A49-B930-4A89-A1CD-6CA2B3D95AED}"/>
                  </a:ext>
                </a:extLst>
              </p:cNvPr>
              <p:cNvSpPr txBox="1"/>
              <p:nvPr/>
            </p:nvSpPr>
            <p:spPr>
              <a:xfrm>
                <a:off x="5750854" y="3692806"/>
                <a:ext cx="5587705" cy="307777"/>
              </a:xfrm>
              <a:prstGeom prst="rect">
                <a:avLst/>
              </a:prstGeom>
              <a:noFill/>
            </p:spPr>
            <p:txBody>
              <a:bodyPr vertOverflow="clip" horzOverflow="clip" wrap="square" lIns="0" tIns="0" rIns="0" bIns="0" rtlCol="0" anchor="t">
                <a:spAutoFit/>
              </a:bodyPr>
              <a:lstStyle/>
              <a:p>
                <a:pPr>
                  <a:lnSpc>
                    <a:spcPts val="2448"/>
                  </a:lnSpc>
                </a:pPr>
                <a:r>
                  <a:rPr lang="en-IN" sz="2200" b="1" dirty="0"/>
                  <a:t>Tesla</a:t>
                </a:r>
                <a:r>
                  <a:rPr lang="en-IN" sz="2200" dirty="0"/>
                  <a:t> – Autonomous Driving &amp; AI Training</a:t>
                </a:r>
                <a:endParaRPr lang="en-US" sz="2200" spc="-36" dirty="0">
                  <a:solidFill>
                    <a:srgbClr val="181C24">
                      <a:alpha val="100000"/>
                    </a:srgbClr>
                  </a:solidFill>
                  <a:latin typeface="IBM Plex Serif SemiBold" panose="00000700000000000000" pitchFamily="2" charset="0"/>
                </a:endParaRPr>
              </a:p>
            </p:txBody>
          </p:sp>
          <p:sp>
            <p:nvSpPr>
              <p:cNvPr id="494" name="Description of a primary heading-2">
                <a:extLst>
                  <a:ext uri="{FF2B5EF4-FFF2-40B4-BE49-F238E27FC236}">
                    <a16:creationId xmlns:a16="http://schemas.microsoft.com/office/drawing/2014/main" id="{111B4A49-B930-4A89-A1CD-6CA2B3D95AED}"/>
                  </a:ext>
                </a:extLst>
              </p:cNvPr>
              <p:cNvSpPr txBox="1"/>
              <p:nvPr/>
            </p:nvSpPr>
            <p:spPr>
              <a:xfrm>
                <a:off x="5760654" y="4046538"/>
                <a:ext cx="6217985" cy="830997"/>
              </a:xfrm>
              <a:prstGeom prst="rect">
                <a:avLst/>
              </a:prstGeom>
              <a:noFill/>
            </p:spPr>
            <p:txBody>
              <a:bodyPr vertOverflow="clip" horzOverflow="clip" wrap="square" lIns="0" tIns="0" rIns="0" bIns="0" rtlCol="0" anchor="t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Stores and processes vast amounts of vehicle sensor data for AI model training.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Uses S3 to manage software updates for cars over the air (OTA).</a:t>
                </a:r>
                <a:endParaRPr lang="en-US" spc="-10" dirty="0">
                  <a:solidFill>
                    <a:srgbClr val="181C24">
                      <a:alpha val="100000"/>
                    </a:srgbClr>
                  </a:solidFill>
                  <a:latin typeface="IBM Plex Sans" panose="00000700000000000000" pitchFamily="2" charset="0"/>
                </a:endParaRPr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2BBF68E-38BD-8764-9AA7-B5461336F7B2}"/>
                </a:ext>
              </a:extLst>
            </p:cNvPr>
            <p:cNvSpPr/>
            <p:nvPr/>
          </p:nvSpPr>
          <p:spPr>
            <a:xfrm>
              <a:off x="4302728" y="3737189"/>
              <a:ext cx="1080000" cy="1080000"/>
            </a:xfrm>
            <a:prstGeom prst="round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M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2E07A7-78B4-B995-B194-CC9EBC5D19F3}"/>
              </a:ext>
            </a:extLst>
          </p:cNvPr>
          <p:cNvGrpSpPr/>
          <p:nvPr/>
        </p:nvGrpSpPr>
        <p:grpSpPr>
          <a:xfrm>
            <a:off x="3995248" y="1965821"/>
            <a:ext cx="7740000" cy="1440000"/>
            <a:chOff x="4127328" y="1965821"/>
            <a:chExt cx="7740000" cy="1440000"/>
          </a:xfrm>
        </p:grpSpPr>
        <p:pic>
          <p:nvPicPr>
            <p:cNvPr id="472" name="Rect">
              <a:extLst>
                <a:ext uri="{FF2B5EF4-FFF2-40B4-BE49-F238E27FC236}">
                  <a16:creationId xmlns:a16="http://schemas.microsoft.com/office/drawing/2014/main" id="{A8642F66-C0BB-4949-9A9C-024B120A5D52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7">
              <a:alphaModFix/>
            </a:blip>
            <a:stretch/>
          </p:blipFill>
          <p:spPr>
            <a:xfrm>
              <a:off x="4127328" y="1965821"/>
              <a:ext cx="7740000" cy="1440000"/>
            </a:xfrm>
            <a:prstGeom prst="rect">
              <a:avLst/>
            </a:prstGeom>
          </p:spPr>
        </p:pic>
        <p:sp>
          <p:nvSpPr>
            <p:cNvPr id="476" name="Name-1">
              <a:extLst>
                <a:ext uri="{FF2B5EF4-FFF2-40B4-BE49-F238E27FC236}">
                  <a16:creationId xmlns:a16="http://schemas.microsoft.com/office/drawing/2014/main" id="{111B4A49-B930-4A89-A1CD-6CA2B3D95AED}"/>
                </a:ext>
              </a:extLst>
            </p:cNvPr>
            <p:cNvSpPr txBox="1"/>
            <p:nvPr/>
          </p:nvSpPr>
          <p:spPr>
            <a:xfrm>
              <a:off x="5760656" y="2135569"/>
              <a:ext cx="4084384" cy="307777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>
                <a:lnSpc>
                  <a:spcPts val="2448"/>
                </a:lnSpc>
              </a:pPr>
              <a:r>
                <a:rPr lang="en-IN" sz="2200" b="1" dirty="0"/>
                <a:t>Airbnb</a:t>
              </a:r>
              <a:r>
                <a:rPr lang="en-IN" sz="2200" dirty="0"/>
                <a:t> – Customer Data &amp; Backup</a:t>
              </a:r>
              <a:endParaRPr lang="en-US" sz="2200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endParaRPr>
            </a:p>
          </p:txBody>
        </p:sp>
        <p:sp>
          <p:nvSpPr>
            <p:cNvPr id="482" name="Description of a primary heading-1">
              <a:extLst>
                <a:ext uri="{FF2B5EF4-FFF2-40B4-BE49-F238E27FC236}">
                  <a16:creationId xmlns:a16="http://schemas.microsoft.com/office/drawing/2014/main" id="{111B4A49-B930-4A89-A1CD-6CA2B3D95AED}"/>
                </a:ext>
              </a:extLst>
            </p:cNvPr>
            <p:cNvSpPr txBox="1"/>
            <p:nvPr/>
          </p:nvSpPr>
          <p:spPr>
            <a:xfrm>
              <a:off x="5750854" y="2456562"/>
              <a:ext cx="6052575" cy="830997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Stores and manages millions of user-generated images and property listings.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Uses S3 for backup and disaster recovery to prevent data loss.</a:t>
              </a:r>
              <a:endParaRPr lang="en-US" spc="-10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644FC4-D155-4190-0212-7E3E09609E62}"/>
                </a:ext>
              </a:extLst>
            </p:cNvPr>
            <p:cNvSpPr/>
            <p:nvPr/>
          </p:nvSpPr>
          <p:spPr>
            <a:xfrm>
              <a:off x="4302728" y="2156904"/>
              <a:ext cx="1080000" cy="1080000"/>
            </a:xfrm>
            <a:prstGeom prst="round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M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E8A759-82C9-CC39-E07B-0692C36946EA}"/>
              </a:ext>
            </a:extLst>
          </p:cNvPr>
          <p:cNvGrpSpPr/>
          <p:nvPr/>
        </p:nvGrpSpPr>
        <p:grpSpPr>
          <a:xfrm>
            <a:off x="3995247" y="435631"/>
            <a:ext cx="7757505" cy="1440000"/>
            <a:chOff x="4127327" y="405151"/>
            <a:chExt cx="7757505" cy="1440000"/>
          </a:xfrm>
        </p:grpSpPr>
        <p:pic>
          <p:nvPicPr>
            <p:cNvPr id="460" name="Rect">
              <a:extLst>
                <a:ext uri="{FF2B5EF4-FFF2-40B4-BE49-F238E27FC236}">
                  <a16:creationId xmlns:a16="http://schemas.microsoft.com/office/drawing/2014/main" id="{A8642F66-C0BB-4949-9A9C-024B120A5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/>
            </a:blip>
            <a:stretch/>
          </p:blipFill>
          <p:spPr>
            <a:xfrm>
              <a:off x="4127327" y="405151"/>
              <a:ext cx="7757505" cy="1440000"/>
            </a:xfrm>
            <a:prstGeom prst="rect">
              <a:avLst/>
            </a:prstGeom>
          </p:spPr>
        </p:pic>
        <p:sp>
          <p:nvSpPr>
            <p:cNvPr id="464" name="Name-0">
              <a:extLst>
                <a:ext uri="{FF2B5EF4-FFF2-40B4-BE49-F238E27FC236}">
                  <a16:creationId xmlns:a16="http://schemas.microsoft.com/office/drawing/2014/main" id="{111B4A49-B930-4A89-A1CD-6CA2B3D95AED}"/>
                </a:ext>
              </a:extLst>
            </p:cNvPr>
            <p:cNvSpPr txBox="1"/>
            <p:nvPr/>
          </p:nvSpPr>
          <p:spPr>
            <a:xfrm>
              <a:off x="5760656" y="647129"/>
              <a:ext cx="5577903" cy="307777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>
                <a:lnSpc>
                  <a:spcPts val="2448"/>
                </a:lnSpc>
              </a:pPr>
              <a:r>
                <a:rPr lang="en-IN" sz="2200" b="1" dirty="0"/>
                <a:t>Netflix</a:t>
              </a:r>
              <a:r>
                <a:rPr lang="en-IN" sz="2200" dirty="0"/>
                <a:t> – Video Streaming</a:t>
              </a:r>
              <a:endParaRPr lang="en-US" sz="2200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endParaRPr>
            </a:p>
          </p:txBody>
        </p:sp>
        <p:sp>
          <p:nvSpPr>
            <p:cNvPr id="470" name="Description of a primary heading-0">
              <a:extLst>
                <a:ext uri="{FF2B5EF4-FFF2-40B4-BE49-F238E27FC236}">
                  <a16:creationId xmlns:a16="http://schemas.microsoft.com/office/drawing/2014/main" id="{111B4A49-B930-4A89-A1CD-6CA2B3D95AED}"/>
                </a:ext>
              </a:extLst>
            </p:cNvPr>
            <p:cNvSpPr txBox="1"/>
            <p:nvPr/>
          </p:nvSpPr>
          <p:spPr>
            <a:xfrm>
              <a:off x="5760655" y="1018985"/>
              <a:ext cx="5904000" cy="553998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Stores and delivers massive video libraries with low latency.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Uses S3 to ensure seamless global content distribution.</a:t>
              </a:r>
              <a:endParaRPr lang="en-US" spc="-10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B19EB04-DAF2-0544-4530-41AAE60C2A53}"/>
                </a:ext>
              </a:extLst>
            </p:cNvPr>
            <p:cNvSpPr/>
            <p:nvPr/>
          </p:nvSpPr>
          <p:spPr>
            <a:xfrm>
              <a:off x="4302728" y="585151"/>
              <a:ext cx="1080000" cy="1080000"/>
            </a:xfrm>
            <a:prstGeom prst="roundRect">
              <a:avLst/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M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AA49AF-2B3D-9D07-6366-DE2291FF1E0F}"/>
              </a:ext>
            </a:extLst>
          </p:cNvPr>
          <p:cNvGrpSpPr/>
          <p:nvPr/>
        </p:nvGrpSpPr>
        <p:grpSpPr>
          <a:xfrm>
            <a:off x="4003040" y="4978878"/>
            <a:ext cx="7758000" cy="1354235"/>
            <a:chOff x="4145280" y="5070318"/>
            <a:chExt cx="7758000" cy="135423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F0F6DD2-0E82-CD65-D7BC-ADD636E91905}"/>
                </a:ext>
              </a:extLst>
            </p:cNvPr>
            <p:cNvGrpSpPr/>
            <p:nvPr/>
          </p:nvGrpSpPr>
          <p:grpSpPr>
            <a:xfrm>
              <a:off x="4145280" y="5070318"/>
              <a:ext cx="7758000" cy="1354235"/>
              <a:chOff x="6159499" y="4057275"/>
              <a:chExt cx="5400000" cy="2555711"/>
            </a:xfrm>
          </p:grpSpPr>
          <p:pic>
            <p:nvPicPr>
              <p:cNvPr id="3" name="Rect">
                <a:extLst>
                  <a:ext uri="{FF2B5EF4-FFF2-40B4-BE49-F238E27FC236}">
                    <a16:creationId xmlns:a16="http://schemas.microsoft.com/office/drawing/2014/main" id="{B70A5A07-202B-B457-BC75-2A69B4AA7B1E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3">
                <a:alphaModFix/>
              </a:blip>
              <a:stretch/>
            </p:blipFill>
            <p:spPr>
              <a:xfrm>
                <a:off x="6159499" y="4057275"/>
                <a:ext cx="5400000" cy="2555711"/>
              </a:xfrm>
              <a:prstGeom prst="rect">
                <a:avLst/>
              </a:prstGeom>
            </p:spPr>
          </p:pic>
          <p:sp>
            <p:nvSpPr>
              <p:cNvPr id="5" name="Description of a primary heading-3">
                <a:extLst>
                  <a:ext uri="{FF2B5EF4-FFF2-40B4-BE49-F238E27FC236}">
                    <a16:creationId xmlns:a16="http://schemas.microsoft.com/office/drawing/2014/main" id="{90FB98EC-DD50-1F8F-5F89-33078B7DDD96}"/>
                  </a:ext>
                </a:extLst>
              </p:cNvPr>
              <p:cNvSpPr txBox="1"/>
              <p:nvPr/>
            </p:nvSpPr>
            <p:spPr>
              <a:xfrm>
                <a:off x="7277068" y="4941388"/>
                <a:ext cx="4257406" cy="1568257"/>
              </a:xfrm>
              <a:prstGeom prst="rect">
                <a:avLst/>
              </a:prstGeom>
              <a:noFill/>
            </p:spPr>
            <p:txBody>
              <a:bodyPr vertOverflow="clip" horzOverflow="clip" wrap="square" lIns="0" tIns="0" rIns="0" bIns="0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Stores transaction logs securely to analyze patterns for fraud.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Uses S3 to archive compliance and audit data for regulatory purposes.</a:t>
                </a:r>
                <a:endParaRPr lang="en-US" spc="-12" dirty="0">
                  <a:solidFill>
                    <a:srgbClr val="181C24">
                      <a:alpha val="100000"/>
                    </a:srgbClr>
                  </a:solidFill>
                  <a:latin typeface="IBM Plex Sans" panose="00000700000000000000" pitchFamily="2" charset="0"/>
                </a:endParaRPr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42092FA-B2F0-EE00-6C59-7DD25A42E0FA}"/>
                </a:ext>
              </a:extLst>
            </p:cNvPr>
            <p:cNvSpPr/>
            <p:nvPr/>
          </p:nvSpPr>
          <p:spPr>
            <a:xfrm>
              <a:off x="4333208" y="5235384"/>
              <a:ext cx="1080000" cy="1080000"/>
            </a:xfrm>
            <a:prstGeom prst="roundRect">
              <a:avLst/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5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M"/>
            </a:p>
          </p:txBody>
        </p:sp>
        <p:sp>
          <p:nvSpPr>
            <p:cNvPr id="11" name="Name-2">
              <a:extLst>
                <a:ext uri="{FF2B5EF4-FFF2-40B4-BE49-F238E27FC236}">
                  <a16:creationId xmlns:a16="http://schemas.microsoft.com/office/drawing/2014/main" id="{EB8DFCD6-9742-F182-A4E2-1F5B4C4038EC}"/>
                </a:ext>
              </a:extLst>
            </p:cNvPr>
            <p:cNvSpPr txBox="1"/>
            <p:nvPr/>
          </p:nvSpPr>
          <p:spPr>
            <a:xfrm>
              <a:off x="5760653" y="5168266"/>
              <a:ext cx="5904001" cy="338554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r>
                <a:rPr lang="en-IN" sz="2200" b="1" dirty="0"/>
                <a:t>PayPal</a:t>
              </a:r>
              <a:r>
                <a:rPr lang="en-IN" sz="2200" dirty="0"/>
                <a:t> – Secure Transactions &amp; Fraud Detection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3AE795E-AB17-C144-D97C-3B2DB8DF0D1D}"/>
              </a:ext>
            </a:extLst>
          </p:cNvPr>
          <p:cNvGrpSpPr/>
          <p:nvPr/>
        </p:nvGrpSpPr>
        <p:grpSpPr>
          <a:xfrm>
            <a:off x="388571" y="557155"/>
            <a:ext cx="3370630" cy="5448712"/>
            <a:chOff x="388571" y="557155"/>
            <a:chExt cx="3370630" cy="5448712"/>
          </a:xfrm>
        </p:grpSpPr>
        <p:sp>
          <p:nvSpPr>
            <p:cNvPr id="496" name="Click here to edit title-453">
              <a:extLst>
                <a:ext uri="{FF2B5EF4-FFF2-40B4-BE49-F238E27FC236}">
                  <a16:creationId xmlns:a16="http://schemas.microsoft.com/office/drawing/2014/main" id="{111B4A49-B930-4A89-A1CD-6CA2B3D95AED}"/>
                </a:ext>
              </a:extLst>
            </p:cNvPr>
            <p:cNvSpPr txBox="1"/>
            <p:nvPr/>
          </p:nvSpPr>
          <p:spPr>
            <a:xfrm>
              <a:off x="388571" y="557155"/>
              <a:ext cx="3370630" cy="2215991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algn="ctr"/>
              <a:r>
                <a:rPr lang="en-US" sz="4800" spc="-56" dirty="0">
                  <a:solidFill>
                    <a:srgbClr val="181C24">
                      <a:alpha val="100000"/>
                    </a:srgbClr>
                  </a:solidFill>
                  <a:latin typeface="IBM Plex Serif SemiBold" panose="00000700000000000000" pitchFamily="2" charset="0"/>
                </a:rPr>
                <a:t>Industrial</a:t>
              </a:r>
            </a:p>
            <a:p>
              <a:pPr algn="ctr"/>
              <a:r>
                <a:rPr lang="en-US" sz="4800" spc="-56" dirty="0">
                  <a:solidFill>
                    <a:srgbClr val="181C24">
                      <a:alpha val="100000"/>
                    </a:srgbClr>
                  </a:solidFill>
                  <a:latin typeface="IBM Plex Serif SemiBold" panose="00000700000000000000" pitchFamily="2" charset="0"/>
                </a:rPr>
                <a:t> use of </a:t>
              </a:r>
            </a:p>
            <a:p>
              <a:pPr algn="ctr"/>
              <a:r>
                <a:rPr lang="en-US" sz="4800" spc="-56" dirty="0">
                  <a:solidFill>
                    <a:srgbClr val="181C24">
                      <a:alpha val="100000"/>
                    </a:srgbClr>
                  </a:solidFill>
                  <a:latin typeface="IBM Plex Serif SemiBold" panose="00000700000000000000" pitchFamily="2" charset="0"/>
                </a:rPr>
                <a:t>Amazon S3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5315E42-0A46-C999-54F8-5F191246AC54}"/>
                </a:ext>
              </a:extLst>
            </p:cNvPr>
            <p:cNvGrpSpPr/>
            <p:nvPr/>
          </p:nvGrpSpPr>
          <p:grpSpPr>
            <a:xfrm>
              <a:off x="680720" y="2821400"/>
              <a:ext cx="2978216" cy="3184467"/>
              <a:chOff x="680720" y="2821400"/>
              <a:chExt cx="2978216" cy="318446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D93A027-4125-F91E-9514-0DCDDC73C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3441" y="2821400"/>
                <a:ext cx="2489199" cy="2938520"/>
              </a:xfrm>
              <a:prstGeom prst="rect">
                <a:avLst/>
              </a:prstGeom>
            </p:spPr>
          </p:pic>
          <p:sp>
            <p:nvSpPr>
              <p:cNvPr id="27" name="Click here to edit title-453">
                <a:extLst>
                  <a:ext uri="{FF2B5EF4-FFF2-40B4-BE49-F238E27FC236}">
                    <a16:creationId xmlns:a16="http://schemas.microsoft.com/office/drawing/2014/main" id="{2AC2E0A0-AEE4-2FE9-EE1E-E67D28E31039}"/>
                  </a:ext>
                </a:extLst>
              </p:cNvPr>
              <p:cNvSpPr txBox="1"/>
              <p:nvPr/>
            </p:nvSpPr>
            <p:spPr>
              <a:xfrm>
                <a:off x="680720" y="5636535"/>
                <a:ext cx="2978216" cy="369332"/>
              </a:xfrm>
              <a:prstGeom prst="rect">
                <a:avLst/>
              </a:prstGeom>
              <a:noFill/>
            </p:spPr>
            <p:txBody>
              <a:bodyPr vertOverflow="clip" horzOverflow="clip" wrap="square" lIns="0" tIns="0" rIns="0" bIns="0" rtlCol="0" anchor="t">
                <a:spAutoFit/>
              </a:bodyPr>
              <a:lstStyle/>
              <a:p>
                <a:pPr algn="ctr"/>
                <a:r>
                  <a:rPr lang="en-US" sz="2400" spc="-56" dirty="0">
                    <a:solidFill>
                      <a:srgbClr val="181C24">
                        <a:alpha val="100000"/>
                      </a:srgbClr>
                    </a:solidFill>
                    <a:latin typeface="IBM Plex Serif SemiBold" panose="00000700000000000000" pitchFamily="2" charset="0"/>
                  </a:rPr>
                  <a:t>Amazon S3</a:t>
                </a:r>
              </a:p>
            </p:txBody>
          </p:sp>
        </p:grpSp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BF8A43-3DE9-7383-4F12-3D0D2E8B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58DDD47-798A-3859-AD51-90C8FC13F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8774C08-C1AF-EF0B-B94A-E5E19B99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17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546161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" grpId="0"/>
      <p:bldP spid="488" grpId="0"/>
      <p:bldP spid="494" grpId="0"/>
      <p:bldP spid="472" grpId="0"/>
      <p:bldP spid="476" grpId="0"/>
      <p:bldP spid="482" grpId="0"/>
      <p:bldP spid="460" grpId="0"/>
      <p:bldP spid="464" grpId="0"/>
      <p:bldP spid="470" grpId="0"/>
      <p:bldP spid="3" grpId="0"/>
      <p:bldP spid="5" grpId="0"/>
      <p:bldP spid="11" grpId="0"/>
      <p:bldP spid="49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5231D1-9A56-AD96-D6B8-CEEE8B48F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9658DB4-F162-8BBB-1B4D-ADA98DA0B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217" y="-6358"/>
            <a:ext cx="2151478" cy="24719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2626198-B5AD-F8DC-C236-41BE39D72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6" y="100396"/>
            <a:ext cx="1402446" cy="2234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722F0A-F313-8DE0-7DBC-C25B11A0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784" y="365125"/>
            <a:ext cx="8949015" cy="1325563"/>
          </a:xfrm>
        </p:spPr>
        <p:txBody>
          <a:bodyPr/>
          <a:lstStyle/>
          <a:p>
            <a:r>
              <a:rPr lang="en-IN" sz="4800" dirty="0">
                <a:latin typeface="IBM Plex Serif SemiBold" panose="02060703050406000203" pitchFamily="18" charset="0"/>
              </a:rPr>
              <a:t>Conclusion</a:t>
            </a:r>
            <a:endParaRPr lang="en-UM" dirty="0">
              <a:latin typeface="IBM Plex Serif SemiBold" panose="02060703050406000203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F9E76-BCAB-DF09-FDF3-BCF7F7D8D9A3}"/>
              </a:ext>
            </a:extLst>
          </p:cNvPr>
          <p:cNvGrpSpPr/>
          <p:nvPr/>
        </p:nvGrpSpPr>
        <p:grpSpPr>
          <a:xfrm>
            <a:off x="815419" y="1821919"/>
            <a:ext cx="3352800" cy="2082800"/>
            <a:chOff x="939800" y="1905000"/>
            <a:chExt cx="3352800" cy="2082800"/>
          </a:xfrm>
        </p:grpSpPr>
        <p:pic>
          <p:nvPicPr>
            <p:cNvPr id="786" name="Rect">
              <a:extLst>
                <a:ext uri="{FF2B5EF4-FFF2-40B4-BE49-F238E27FC236}">
                  <a16:creationId xmlns:a16="http://schemas.microsoft.com/office/drawing/2014/main" id="{8C1C709A-829B-6E66-F0A3-345967A8A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tretch/>
          </p:blipFill>
          <p:spPr>
            <a:xfrm>
              <a:off x="939800" y="1905000"/>
              <a:ext cx="3352800" cy="2082800"/>
            </a:xfrm>
            <a:prstGeom prst="rect">
              <a:avLst/>
            </a:prstGeom>
          </p:spPr>
        </p:pic>
        <p:sp>
          <p:nvSpPr>
            <p:cNvPr id="790" name="Description of a primary heading-0">
              <a:extLst>
                <a:ext uri="{FF2B5EF4-FFF2-40B4-BE49-F238E27FC236}">
                  <a16:creationId xmlns:a16="http://schemas.microsoft.com/office/drawing/2014/main" id="{ACF0A6C0-2C02-2140-BF48-B0513B380868}"/>
                </a:ext>
              </a:extLst>
            </p:cNvPr>
            <p:cNvSpPr txBox="1"/>
            <p:nvPr/>
          </p:nvSpPr>
          <p:spPr>
            <a:xfrm>
              <a:off x="1046442" y="2310606"/>
              <a:ext cx="3056969" cy="1384995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Amazon EC2 and S3 are essential services in AWS, providing scalable computing power and secure storage for businesses of all sizes.</a:t>
              </a:r>
              <a:endParaRPr lang="en-UM" sz="2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557E158-677E-11F4-5082-760B45BF13AD}"/>
              </a:ext>
            </a:extLst>
          </p:cNvPr>
          <p:cNvGrpSpPr/>
          <p:nvPr/>
        </p:nvGrpSpPr>
        <p:grpSpPr>
          <a:xfrm>
            <a:off x="4357411" y="1829343"/>
            <a:ext cx="3352800" cy="2082800"/>
            <a:chOff x="4357411" y="1855720"/>
            <a:chExt cx="3352800" cy="2082800"/>
          </a:xfrm>
        </p:grpSpPr>
        <p:pic>
          <p:nvPicPr>
            <p:cNvPr id="792" name="Rect">
              <a:extLst>
                <a:ext uri="{FF2B5EF4-FFF2-40B4-BE49-F238E27FC236}">
                  <a16:creationId xmlns:a16="http://schemas.microsoft.com/office/drawing/2014/main" id="{A8642F66-C0BB-4949-9A9C-024B120A5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</a:blip>
            <a:stretch/>
          </p:blipFill>
          <p:spPr>
            <a:xfrm>
              <a:off x="4357411" y="1855720"/>
              <a:ext cx="3352800" cy="2082800"/>
            </a:xfrm>
            <a:prstGeom prst="rect">
              <a:avLst/>
            </a:prstGeom>
          </p:spPr>
        </p:pic>
        <p:sp>
          <p:nvSpPr>
            <p:cNvPr id="796" name="Description of a primary heading-1">
              <a:extLst>
                <a:ext uri="{FF2B5EF4-FFF2-40B4-BE49-F238E27FC236}">
                  <a16:creationId xmlns:a16="http://schemas.microsoft.com/office/drawing/2014/main" id="{111B4A49-B930-4A89-A1CD-6CA2B3D95AED}"/>
                </a:ext>
              </a:extLst>
            </p:cNvPr>
            <p:cNvSpPr txBox="1"/>
            <p:nvPr/>
          </p:nvSpPr>
          <p:spPr>
            <a:xfrm>
              <a:off x="4478093" y="1934656"/>
              <a:ext cx="2978150" cy="1938992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dirty="0"/>
                <a:t>EC2</a:t>
              </a:r>
              <a:r>
                <a:rPr lang="en-US" sz="2000" dirty="0"/>
                <a:t> offers flexible, on-demand virtual servers, enabling efficient computing solutions, while </a:t>
              </a:r>
              <a:r>
                <a:rPr lang="en-US" sz="2000" b="1" dirty="0"/>
                <a:t>S3</a:t>
              </a:r>
              <a:r>
                <a:rPr lang="en-US" sz="2000" dirty="0"/>
                <a:t> ensures reliable, cost-effective data storage with high durability and security.</a:t>
              </a:r>
              <a:endParaRPr lang="en-UM" sz="20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BFB45DC-8808-FBAD-2F85-DD6572E8ADA7}"/>
              </a:ext>
            </a:extLst>
          </p:cNvPr>
          <p:cNvGrpSpPr/>
          <p:nvPr/>
        </p:nvGrpSpPr>
        <p:grpSpPr>
          <a:xfrm>
            <a:off x="7917139" y="1847440"/>
            <a:ext cx="3352800" cy="2082800"/>
            <a:chOff x="7917139" y="1873817"/>
            <a:chExt cx="3352800" cy="2082800"/>
          </a:xfrm>
        </p:grpSpPr>
        <p:pic>
          <p:nvPicPr>
            <p:cNvPr id="798" name="Rect">
              <a:extLst>
                <a:ext uri="{FF2B5EF4-FFF2-40B4-BE49-F238E27FC236}">
                  <a16:creationId xmlns:a16="http://schemas.microsoft.com/office/drawing/2014/main" id="{A8642F66-C0BB-4949-9A9C-024B120A5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tretch/>
          </p:blipFill>
          <p:spPr>
            <a:xfrm>
              <a:off x="7917139" y="1873817"/>
              <a:ext cx="3352800" cy="2082800"/>
            </a:xfrm>
            <a:prstGeom prst="rect">
              <a:avLst/>
            </a:prstGeom>
          </p:spPr>
        </p:pic>
        <p:sp>
          <p:nvSpPr>
            <p:cNvPr id="802" name="Description of a primary heading-2">
              <a:extLst>
                <a:ext uri="{FF2B5EF4-FFF2-40B4-BE49-F238E27FC236}">
                  <a16:creationId xmlns:a16="http://schemas.microsoft.com/office/drawing/2014/main" id="{111B4A49-B930-4A89-A1CD-6CA2B3D95AED}"/>
                </a:ext>
              </a:extLst>
            </p:cNvPr>
            <p:cNvSpPr txBox="1"/>
            <p:nvPr/>
          </p:nvSpPr>
          <p:spPr>
            <a:xfrm>
              <a:off x="8086725" y="2017625"/>
              <a:ext cx="2978150" cy="1938992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Together, these services power applications ranging from web hosting and machine learning to enterprise-level data management and disaster recovery. </a:t>
              </a:r>
              <a:endParaRPr lang="en-UM" sz="20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3A6E906-91B3-0017-B078-00063B3A56A7}"/>
              </a:ext>
            </a:extLst>
          </p:cNvPr>
          <p:cNvGrpSpPr/>
          <p:nvPr/>
        </p:nvGrpSpPr>
        <p:grpSpPr>
          <a:xfrm>
            <a:off x="2302630" y="4018126"/>
            <a:ext cx="3352800" cy="2082800"/>
            <a:chOff x="2223811" y="3861623"/>
            <a:chExt cx="3352800" cy="2082800"/>
          </a:xfrm>
        </p:grpSpPr>
        <p:pic>
          <p:nvPicPr>
            <p:cNvPr id="804" name="Rect">
              <a:extLst>
                <a:ext uri="{FF2B5EF4-FFF2-40B4-BE49-F238E27FC236}">
                  <a16:creationId xmlns:a16="http://schemas.microsoft.com/office/drawing/2014/main" id="{A8642F66-C0BB-4949-9A9C-024B120A5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tretch/>
          </p:blipFill>
          <p:spPr>
            <a:xfrm>
              <a:off x="2223811" y="3861623"/>
              <a:ext cx="3352800" cy="2082800"/>
            </a:xfrm>
            <a:prstGeom prst="rect">
              <a:avLst/>
            </a:prstGeom>
          </p:spPr>
        </p:pic>
        <p:sp>
          <p:nvSpPr>
            <p:cNvPr id="808" name="Description of a primary heading-3">
              <a:extLst>
                <a:ext uri="{FF2B5EF4-FFF2-40B4-BE49-F238E27FC236}">
                  <a16:creationId xmlns:a16="http://schemas.microsoft.com/office/drawing/2014/main" id="{111B4A49-B930-4A89-A1CD-6CA2B3D95AED}"/>
                </a:ext>
              </a:extLst>
            </p:cNvPr>
            <p:cNvSpPr txBox="1"/>
            <p:nvPr/>
          </p:nvSpPr>
          <p:spPr>
            <a:xfrm>
              <a:off x="2325966" y="4072026"/>
              <a:ext cx="3101419" cy="1661993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Their global availability, pay-as-you-go pricing, and seamless integration with other AWS services make them the leader in cloud computing.</a:t>
              </a:r>
              <a:endParaRPr lang="en-UM" sz="20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52357A-D907-3AB9-1EDF-FC77888F6174}"/>
              </a:ext>
            </a:extLst>
          </p:cNvPr>
          <p:cNvGrpSpPr/>
          <p:nvPr/>
        </p:nvGrpSpPr>
        <p:grpSpPr>
          <a:xfrm>
            <a:off x="5845656" y="4017344"/>
            <a:ext cx="3352800" cy="2082800"/>
            <a:chOff x="5845656" y="4043721"/>
            <a:chExt cx="3352800" cy="2082800"/>
          </a:xfrm>
        </p:grpSpPr>
        <p:pic>
          <p:nvPicPr>
            <p:cNvPr id="810" name="Rect">
              <a:extLst>
                <a:ext uri="{FF2B5EF4-FFF2-40B4-BE49-F238E27FC236}">
                  <a16:creationId xmlns:a16="http://schemas.microsoft.com/office/drawing/2014/main" id="{A8642F66-C0BB-4949-9A9C-024B120A5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</a:blip>
            <a:stretch/>
          </p:blipFill>
          <p:spPr>
            <a:xfrm>
              <a:off x="5845656" y="4043721"/>
              <a:ext cx="3352800" cy="2082800"/>
            </a:xfrm>
            <a:prstGeom prst="rect">
              <a:avLst/>
            </a:prstGeom>
          </p:spPr>
        </p:pic>
        <p:sp>
          <p:nvSpPr>
            <p:cNvPr id="814" name="Description of a primary heading-4">
              <a:extLst>
                <a:ext uri="{FF2B5EF4-FFF2-40B4-BE49-F238E27FC236}">
                  <a16:creationId xmlns:a16="http://schemas.microsoft.com/office/drawing/2014/main" id="{111B4A49-B930-4A89-A1CD-6CA2B3D95AED}"/>
                </a:ext>
              </a:extLst>
            </p:cNvPr>
            <p:cNvSpPr txBox="1"/>
            <p:nvPr/>
          </p:nvSpPr>
          <p:spPr>
            <a:xfrm>
              <a:off x="5957547" y="4286739"/>
              <a:ext cx="3122857" cy="1384995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By leveraging </a:t>
              </a:r>
              <a:r>
                <a:rPr lang="en-US" sz="2000" b="1" dirty="0"/>
                <a:t>Amazon EC2 and S3</a:t>
              </a:r>
              <a:r>
                <a:rPr lang="en-US" sz="2000" dirty="0"/>
                <a:t>, organizations can enhance performance, reduce costs, and innovate faster in today’s digital landscape.</a:t>
              </a:r>
              <a:endParaRPr lang="en-UM" sz="2000" dirty="0"/>
            </a:p>
          </p:txBody>
        </p:sp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FE61D2-5916-3CFD-D2E0-0209D25F4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37AFD33-C6DA-5437-4859-AA3846A3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39EF1F8-12B7-94E0-A01A-AA35E7E6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18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51003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6" grpId="0"/>
      <p:bldP spid="790" grpId="0"/>
      <p:bldP spid="792" grpId="0"/>
      <p:bldP spid="796" grpId="0"/>
      <p:bldP spid="798" grpId="0"/>
      <p:bldP spid="802" grpId="0"/>
      <p:bldP spid="804" grpId="0"/>
      <p:bldP spid="808" grpId="0"/>
      <p:bldP spid="810" grpId="0"/>
      <p:bldP spid="8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2B2073-0409-71DB-3E02-93811D65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ABABE-0246-6AF9-2693-912C74BC8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5057" y="-6358"/>
            <a:ext cx="2151478" cy="24719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99D886-1684-D1F9-5A14-C8353647A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5" y="135957"/>
            <a:ext cx="1357183" cy="2162362"/>
          </a:xfrm>
          <a:prstGeom prst="rect">
            <a:avLst/>
          </a:prstGeom>
        </p:spPr>
      </p:pic>
      <p:sp>
        <p:nvSpPr>
          <p:cNvPr id="2" name="Subtitle 15">
            <a:extLst>
              <a:ext uri="{FF2B5EF4-FFF2-40B4-BE49-F238E27FC236}">
                <a16:creationId xmlns:a16="http://schemas.microsoft.com/office/drawing/2014/main" id="{98347BEB-5434-4F75-02C2-FC4982F4094C}"/>
              </a:ext>
            </a:extLst>
          </p:cNvPr>
          <p:cNvSpPr txBox="1">
            <a:spLocks/>
          </p:cNvSpPr>
          <p:nvPr/>
        </p:nvSpPr>
        <p:spPr>
          <a:xfrm>
            <a:off x="1468316" y="660237"/>
            <a:ext cx="3657599" cy="10034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800" dirty="0">
                <a:latin typeface="IBM Plex Serif SemiBold" panose="02060703050406000203" pitchFamily="18" charset="0"/>
              </a:rPr>
              <a:t>References</a:t>
            </a:r>
            <a:endParaRPr lang="en-UM" sz="4800" dirty="0">
              <a:latin typeface="IBM Plex Serif SemiBold" panose="02060703050406000203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1E3507-31D9-3FB0-3EBE-DB420E231D86}"/>
              </a:ext>
            </a:extLst>
          </p:cNvPr>
          <p:cNvGrpSpPr/>
          <p:nvPr/>
        </p:nvGrpSpPr>
        <p:grpSpPr>
          <a:xfrm>
            <a:off x="1275171" y="1599842"/>
            <a:ext cx="6629114" cy="3743586"/>
            <a:chOff x="555580" y="1780253"/>
            <a:chExt cx="8047160" cy="4463522"/>
          </a:xfrm>
        </p:grpSpPr>
        <p:pic>
          <p:nvPicPr>
            <p:cNvPr id="639" name="Rect">
              <a:extLst>
                <a:ext uri="{FF2B5EF4-FFF2-40B4-BE49-F238E27FC236}">
                  <a16:creationId xmlns:a16="http://schemas.microsoft.com/office/drawing/2014/main" id="{06DB6B2B-3918-F26A-AFC9-0D08C21E75E3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/>
            </a:blip>
            <a:stretch/>
          </p:blipFill>
          <p:spPr>
            <a:xfrm>
              <a:off x="555580" y="1780253"/>
              <a:ext cx="7897736" cy="4021524"/>
            </a:xfrm>
            <a:prstGeom prst="rect">
              <a:avLst/>
            </a:prstGeom>
          </p:spPr>
        </p:pic>
        <p:sp>
          <p:nvSpPr>
            <p:cNvPr id="645" name="Description of a primary heading-0">
              <a:extLst>
                <a:ext uri="{FF2B5EF4-FFF2-40B4-BE49-F238E27FC236}">
                  <a16:creationId xmlns:a16="http://schemas.microsoft.com/office/drawing/2014/main" id="{3294B143-8C65-2FE4-3DD4-436383BA5D10}"/>
                </a:ext>
              </a:extLst>
            </p:cNvPr>
            <p:cNvSpPr txBox="1"/>
            <p:nvPr/>
          </p:nvSpPr>
          <p:spPr>
            <a:xfrm>
              <a:off x="955362" y="2243849"/>
              <a:ext cx="7647378" cy="3999926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457200" lvl="0" indent="-45720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AutoNum type="arabicPeriod"/>
              </a:pPr>
              <a:r>
                <a:rPr lang="en-IN" sz="2000" b="1" dirty="0">
                  <a:hlinkClick r:id="rId7"/>
                </a:rPr>
                <a:t>https://aws.amazon.com/ec2/</a:t>
              </a:r>
              <a:endParaRPr lang="en-IN" sz="2000" b="1" dirty="0"/>
            </a:p>
            <a:p>
              <a:pPr marL="457200" lvl="0" indent="-45720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AutoNum type="arabicPeriod"/>
              </a:pPr>
              <a:r>
                <a:rPr lang="en-IN" sz="2000" b="1" dirty="0">
                  <a:hlinkClick r:id="rId8"/>
                </a:rPr>
                <a:t>https://www.youtube.com/watch?v=XjcefjUyBvc</a:t>
              </a:r>
              <a:endParaRPr lang="en-IN" sz="2000" b="1" dirty="0"/>
            </a:p>
            <a:p>
              <a:pPr marL="457200" lvl="0" indent="-45720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AutoNum type="arabicPeriod"/>
              </a:pPr>
              <a:r>
                <a:rPr lang="en-IN" sz="2000" b="1" dirty="0">
                  <a:hlinkClick r:id="rId9"/>
                </a:rPr>
                <a:t>https://aws.amazon.com/s3/</a:t>
              </a:r>
              <a:endParaRPr lang="en-IN" sz="2000" b="1" dirty="0"/>
            </a:p>
            <a:p>
              <a:pPr marL="457200" lvl="0" indent="-45720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AutoNum type="arabicPeriod"/>
              </a:pPr>
              <a:r>
                <a:rPr lang="en-IN" sz="2000" b="1" dirty="0">
                  <a:hlinkClick r:id="rId10"/>
                </a:rPr>
                <a:t>https://www.youtube.com/watch?v=ecv-19sYL3w</a:t>
              </a:r>
              <a:endParaRPr lang="en-IN" sz="2000" b="1" dirty="0"/>
            </a:p>
            <a:p>
              <a:pPr marL="457200" lvl="0" indent="-45720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AutoNum type="arabicPeriod"/>
              </a:pPr>
              <a:r>
                <a:rPr lang="en-IN" sz="2000" b="1" dirty="0">
                  <a:hlinkClick r:id="rId11"/>
                </a:rPr>
                <a:t>https://aws.amazon.com/what-is-aws/</a:t>
              </a:r>
              <a:endParaRPr lang="en-IN" sz="2000" b="1" dirty="0"/>
            </a:p>
            <a:p>
              <a:pPr marL="457200" lvl="0" indent="-45720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AutoNum type="arabicPeriod"/>
              </a:pPr>
              <a:r>
                <a:rPr lang="en-IN" sz="2000" b="1" dirty="0">
                  <a:hlinkClick r:id="rId12"/>
                </a:rPr>
                <a:t>https://www.sysbee.net/blog/amazon-ec2/</a:t>
              </a:r>
              <a:endParaRPr lang="en-IN" sz="2000" b="1" dirty="0"/>
            </a:p>
            <a:p>
              <a:pPr marL="457200" lvl="0" indent="-45720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AutoNum type="arabicPeriod"/>
              </a:pPr>
              <a:r>
                <a:rPr lang="en-IN" sz="2000" b="1" dirty="0">
                  <a:hlinkClick r:id="rId13"/>
                </a:rPr>
                <a:t>https://www.seagate.com/in/en/blog/what-is-s3/</a:t>
              </a:r>
              <a:endParaRPr lang="en-IN" sz="2000" b="1" dirty="0"/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000" b="1" dirty="0"/>
                <a:t> </a:t>
              </a:r>
              <a:endParaRPr lang="en-UM" sz="2000" dirty="0"/>
            </a:p>
            <a:p>
              <a:pPr marL="457200" lvl="0" indent="-45720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AutoNum type="arabicPeriod"/>
              </a:pPr>
              <a:endParaRPr lang="en-UM" sz="2000" dirty="0"/>
            </a:p>
          </p:txBody>
        </p:sp>
      </p:grp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E2C4EAD5-4C76-7D1D-0E03-1F983079CAC3}"/>
              </a:ext>
            </a:extLst>
          </p:cNvPr>
          <p:cNvSpPr/>
          <p:nvPr/>
        </p:nvSpPr>
        <p:spPr>
          <a:xfrm>
            <a:off x="382944" y="5477608"/>
            <a:ext cx="11426114" cy="72015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M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6E2E2B7-F65F-7FE2-3083-1561A7C3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0B8AAD3-5397-14EF-C263-330B8CADB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8F565F-4EC6-BAC0-CFFE-9E6EAAA95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19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639772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9" grpId="0"/>
      <p:bldP spid="6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ABE1-44C9-64FD-F53C-C667435B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623" y="-34256"/>
            <a:ext cx="4787096" cy="1325563"/>
          </a:xfrm>
        </p:spPr>
        <p:txBody>
          <a:bodyPr>
            <a:normAutofit/>
          </a:bodyPr>
          <a:lstStyle/>
          <a:p>
            <a:r>
              <a:rPr lang="en-IN" sz="4800" b="1" dirty="0">
                <a:latin typeface="IBM Plex Serif SemiBold" panose="02060703050406000203" pitchFamily="18" charset="0"/>
              </a:rPr>
              <a:t>Introduction</a:t>
            </a:r>
            <a:endParaRPr lang="en-UM" sz="4800" b="1" dirty="0">
              <a:latin typeface="IBM Plex Serif SemiBold" panose="02060703050406000203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1A1463-60E2-1D9B-A39B-BBBEE605CFAD}"/>
              </a:ext>
            </a:extLst>
          </p:cNvPr>
          <p:cNvGrpSpPr/>
          <p:nvPr/>
        </p:nvGrpSpPr>
        <p:grpSpPr>
          <a:xfrm>
            <a:off x="561344" y="1210338"/>
            <a:ext cx="2666687" cy="5129501"/>
            <a:chOff x="561344" y="1210338"/>
            <a:chExt cx="2666687" cy="512950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6CC720B-CAB0-CA3B-57C1-BC7C65C8BA76}"/>
                </a:ext>
              </a:extLst>
            </p:cNvPr>
            <p:cNvSpPr/>
            <p:nvPr/>
          </p:nvSpPr>
          <p:spPr>
            <a:xfrm>
              <a:off x="561344" y="1210338"/>
              <a:ext cx="2666687" cy="5129501"/>
            </a:xfrm>
            <a:custGeom>
              <a:avLst/>
              <a:gdLst>
                <a:gd name="connsiteX0" fmla="*/ 0 w 2666687"/>
                <a:gd name="connsiteY0" fmla="*/ 266669 h 5293360"/>
                <a:gd name="connsiteX1" fmla="*/ 266669 w 2666687"/>
                <a:gd name="connsiteY1" fmla="*/ 0 h 5293360"/>
                <a:gd name="connsiteX2" fmla="*/ 2400018 w 2666687"/>
                <a:gd name="connsiteY2" fmla="*/ 0 h 5293360"/>
                <a:gd name="connsiteX3" fmla="*/ 2666687 w 2666687"/>
                <a:gd name="connsiteY3" fmla="*/ 266669 h 5293360"/>
                <a:gd name="connsiteX4" fmla="*/ 2666687 w 2666687"/>
                <a:gd name="connsiteY4" fmla="*/ 5026691 h 5293360"/>
                <a:gd name="connsiteX5" fmla="*/ 2400018 w 2666687"/>
                <a:gd name="connsiteY5" fmla="*/ 5293360 h 5293360"/>
                <a:gd name="connsiteX6" fmla="*/ 266669 w 2666687"/>
                <a:gd name="connsiteY6" fmla="*/ 5293360 h 5293360"/>
                <a:gd name="connsiteX7" fmla="*/ 0 w 2666687"/>
                <a:gd name="connsiteY7" fmla="*/ 5026691 h 5293360"/>
                <a:gd name="connsiteX8" fmla="*/ 0 w 2666687"/>
                <a:gd name="connsiteY8" fmla="*/ 266669 h 529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66687" h="5293360">
                  <a:moveTo>
                    <a:pt x="0" y="266669"/>
                  </a:moveTo>
                  <a:cubicBezTo>
                    <a:pt x="0" y="119392"/>
                    <a:pt x="119392" y="0"/>
                    <a:pt x="266669" y="0"/>
                  </a:cubicBezTo>
                  <a:lnTo>
                    <a:pt x="2400018" y="0"/>
                  </a:lnTo>
                  <a:cubicBezTo>
                    <a:pt x="2547295" y="0"/>
                    <a:pt x="2666687" y="119392"/>
                    <a:pt x="2666687" y="266669"/>
                  </a:cubicBezTo>
                  <a:lnTo>
                    <a:pt x="2666687" y="5026691"/>
                  </a:lnTo>
                  <a:cubicBezTo>
                    <a:pt x="2666687" y="5173968"/>
                    <a:pt x="2547295" y="5293360"/>
                    <a:pt x="2400018" y="5293360"/>
                  </a:cubicBezTo>
                  <a:lnTo>
                    <a:pt x="266669" y="5293360"/>
                  </a:lnTo>
                  <a:cubicBezTo>
                    <a:pt x="119392" y="5293360"/>
                    <a:pt x="0" y="5173968"/>
                    <a:pt x="0" y="5026691"/>
                  </a:cubicBezTo>
                  <a:lnTo>
                    <a:pt x="0" y="266669"/>
                  </a:lnTo>
                  <a:close/>
                </a:path>
              </a:pathLst>
            </a:custGeom>
            <a:solidFill>
              <a:srgbClr val="33CCF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92" tIns="2231136" rIns="113792" bIns="117246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In this presentation, we will explore how 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en-US" sz="1600" b="1" kern="1200" dirty="0">
                  <a:solidFill>
                    <a:schemeClr val="tx1"/>
                  </a:solidFill>
                </a:rPr>
                <a:t>A</a:t>
              </a:r>
              <a:r>
                <a:rPr lang="en-US" sz="1600" b="1" dirty="0">
                  <a:solidFill>
                    <a:schemeClr val="tx1"/>
                  </a:solidFill>
                </a:rPr>
                <a:t>mazon</a:t>
              </a:r>
              <a:r>
                <a:rPr lang="en-US" sz="1600" b="1" kern="1200" dirty="0">
                  <a:solidFill>
                    <a:schemeClr val="tx1"/>
                  </a:solidFill>
                </a:rPr>
                <a:t> EC2 (AWS EC2) 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and 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</a:pPr>
              <a:r>
                <a:rPr lang="en-US" sz="1600" b="1" kern="1200" dirty="0">
                  <a:solidFill>
                    <a:schemeClr val="tx1"/>
                  </a:solidFill>
                </a:rPr>
                <a:t>A</a:t>
              </a:r>
              <a:r>
                <a:rPr lang="en-US" sz="1600" b="1" dirty="0">
                  <a:solidFill>
                    <a:schemeClr val="tx1"/>
                  </a:solidFill>
                </a:rPr>
                <a:t>mazon</a:t>
              </a:r>
              <a:r>
                <a:rPr lang="en-US" sz="1600" b="1" kern="1200" dirty="0">
                  <a:solidFill>
                    <a:schemeClr val="tx1"/>
                  </a:solidFill>
                </a:rPr>
                <a:t> S3</a:t>
              </a:r>
              <a:r>
                <a:rPr lang="en-US" sz="1600" b="1" dirty="0">
                  <a:solidFill>
                    <a:schemeClr val="tx1"/>
                  </a:solidFill>
                </a:rPr>
                <a:t> (AWS S3)</a:t>
              </a:r>
              <a:r>
                <a:rPr lang="en-US" sz="1600" b="1" kern="1200" dirty="0">
                  <a:solidFill>
                    <a:schemeClr val="tx1"/>
                  </a:solidFill>
                </a:rPr>
                <a:t> 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</a:pPr>
              <a:r>
                <a:rPr lang="en-US" sz="1600" kern="1200" dirty="0">
                  <a:solidFill>
                    <a:schemeClr val="tx1"/>
                  </a:solidFill>
                </a:rPr>
                <a:t>work, their </a:t>
              </a:r>
              <a:r>
                <a:rPr lang="en-US" sz="1600" b="1" kern="1200" dirty="0">
                  <a:solidFill>
                    <a:schemeClr val="tx1"/>
                  </a:solidFill>
                </a:rPr>
                <a:t>technical aspects, benefits, and real-world applications</a:t>
              </a:r>
              <a:r>
                <a:rPr lang="en-US" sz="1600" kern="1200" dirty="0">
                  <a:solidFill>
                    <a:schemeClr val="tx1"/>
                  </a:solidFill>
                </a:rPr>
                <a:t> across industries.</a:t>
              </a:r>
              <a:endParaRPr lang="en-UM" sz="1600" kern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9416D49-0B90-5173-DA5E-D7824524DE66}"/>
                </a:ext>
              </a:extLst>
            </p:cNvPr>
            <p:cNvSpPr/>
            <p:nvPr/>
          </p:nvSpPr>
          <p:spPr>
            <a:xfrm>
              <a:off x="1013343" y="1518107"/>
              <a:ext cx="1762688" cy="1708123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D3B7444-1D2C-7538-A3BD-05160363558F}"/>
              </a:ext>
            </a:extLst>
          </p:cNvPr>
          <p:cNvGrpSpPr/>
          <p:nvPr/>
        </p:nvGrpSpPr>
        <p:grpSpPr>
          <a:xfrm>
            <a:off x="3308032" y="1210338"/>
            <a:ext cx="2666687" cy="5129501"/>
            <a:chOff x="3308032" y="1210338"/>
            <a:chExt cx="2666687" cy="5129501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804C01A-4900-BDD5-0FB0-EE8FCF417681}"/>
                </a:ext>
              </a:extLst>
            </p:cNvPr>
            <p:cNvSpPr/>
            <p:nvPr/>
          </p:nvSpPr>
          <p:spPr>
            <a:xfrm>
              <a:off x="3308032" y="1210338"/>
              <a:ext cx="2666687" cy="5129501"/>
            </a:xfrm>
            <a:custGeom>
              <a:avLst/>
              <a:gdLst>
                <a:gd name="connsiteX0" fmla="*/ 0 w 2666687"/>
                <a:gd name="connsiteY0" fmla="*/ 266669 h 5293360"/>
                <a:gd name="connsiteX1" fmla="*/ 266669 w 2666687"/>
                <a:gd name="connsiteY1" fmla="*/ 0 h 5293360"/>
                <a:gd name="connsiteX2" fmla="*/ 2400018 w 2666687"/>
                <a:gd name="connsiteY2" fmla="*/ 0 h 5293360"/>
                <a:gd name="connsiteX3" fmla="*/ 2666687 w 2666687"/>
                <a:gd name="connsiteY3" fmla="*/ 266669 h 5293360"/>
                <a:gd name="connsiteX4" fmla="*/ 2666687 w 2666687"/>
                <a:gd name="connsiteY4" fmla="*/ 5026691 h 5293360"/>
                <a:gd name="connsiteX5" fmla="*/ 2400018 w 2666687"/>
                <a:gd name="connsiteY5" fmla="*/ 5293360 h 5293360"/>
                <a:gd name="connsiteX6" fmla="*/ 266669 w 2666687"/>
                <a:gd name="connsiteY6" fmla="*/ 5293360 h 5293360"/>
                <a:gd name="connsiteX7" fmla="*/ 0 w 2666687"/>
                <a:gd name="connsiteY7" fmla="*/ 5026691 h 5293360"/>
                <a:gd name="connsiteX8" fmla="*/ 0 w 2666687"/>
                <a:gd name="connsiteY8" fmla="*/ 266669 h 529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66687" h="5293360">
                  <a:moveTo>
                    <a:pt x="0" y="266669"/>
                  </a:moveTo>
                  <a:cubicBezTo>
                    <a:pt x="0" y="119392"/>
                    <a:pt x="119392" y="0"/>
                    <a:pt x="266669" y="0"/>
                  </a:cubicBezTo>
                  <a:lnTo>
                    <a:pt x="2400018" y="0"/>
                  </a:lnTo>
                  <a:cubicBezTo>
                    <a:pt x="2547295" y="0"/>
                    <a:pt x="2666687" y="119392"/>
                    <a:pt x="2666687" y="266669"/>
                  </a:cubicBezTo>
                  <a:lnTo>
                    <a:pt x="2666687" y="5026691"/>
                  </a:lnTo>
                  <a:cubicBezTo>
                    <a:pt x="2666687" y="5173968"/>
                    <a:pt x="2547295" y="5293360"/>
                    <a:pt x="2400018" y="5293360"/>
                  </a:cubicBezTo>
                  <a:lnTo>
                    <a:pt x="266669" y="5293360"/>
                  </a:lnTo>
                  <a:cubicBezTo>
                    <a:pt x="119392" y="5293360"/>
                    <a:pt x="0" y="5173968"/>
                    <a:pt x="0" y="5026691"/>
                  </a:cubicBezTo>
                  <a:lnTo>
                    <a:pt x="0" y="266669"/>
                  </a:lnTo>
                  <a:close/>
                </a:path>
              </a:pathLst>
            </a:custGeom>
            <a:solidFill>
              <a:srgbClr val="D1E9F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92" tIns="2231136" rIns="113792" bIns="117246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solidFill>
                    <a:schemeClr val="tx1"/>
                  </a:solidFill>
                </a:rPr>
                <a:t>EC2</a:t>
              </a:r>
              <a:r>
                <a:rPr lang="en-US" sz="1600" b="0" kern="1200" dirty="0">
                  <a:solidFill>
                    <a:schemeClr val="tx1"/>
                  </a:solidFill>
                </a:rPr>
                <a:t> (Elastic Compute Cloud) and S3 (Simple Storage Service) are two of the most used services of </a:t>
              </a:r>
              <a:r>
                <a:rPr lang="en-IN" sz="1600" b="0" kern="1200" dirty="0">
                  <a:solidFill>
                    <a:schemeClr val="tx1"/>
                  </a:solidFill>
                </a:rPr>
                <a:t>cloud computing platform</a:t>
              </a:r>
              <a:r>
                <a:rPr lang="en-US" sz="1600" b="0" kern="1200" dirty="0">
                  <a:solidFill>
                    <a:schemeClr val="tx1"/>
                  </a:solidFill>
                </a:rPr>
                <a:t> “</a:t>
              </a:r>
              <a:r>
                <a:rPr lang="en-US" sz="1600" b="1" kern="1200" dirty="0">
                  <a:solidFill>
                    <a:schemeClr val="tx1"/>
                  </a:solidFill>
                </a:rPr>
                <a:t>Amazon Web Services</a:t>
              </a:r>
              <a:r>
                <a:rPr lang="en-US" sz="1600" b="0" kern="1200" dirty="0">
                  <a:solidFill>
                    <a:schemeClr val="tx1"/>
                  </a:solidFill>
                </a:rPr>
                <a:t>”.</a:t>
              </a:r>
              <a:endParaRPr lang="en-UM" sz="1600" b="0" kern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E6BE153-37A2-A939-463D-8A3E7AC738F7}"/>
                </a:ext>
              </a:extLst>
            </p:cNvPr>
            <p:cNvSpPr/>
            <p:nvPr/>
          </p:nvSpPr>
          <p:spPr>
            <a:xfrm>
              <a:off x="3760031" y="1518107"/>
              <a:ext cx="1762688" cy="1708123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DF296A0-B0D5-340B-6550-3DE4EBE2D71D}"/>
              </a:ext>
            </a:extLst>
          </p:cNvPr>
          <p:cNvGrpSpPr/>
          <p:nvPr/>
        </p:nvGrpSpPr>
        <p:grpSpPr>
          <a:xfrm>
            <a:off x="6054720" y="1210338"/>
            <a:ext cx="2666687" cy="5129501"/>
            <a:chOff x="6054720" y="1210338"/>
            <a:chExt cx="2666687" cy="5129501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045A92D-35DA-9447-4E49-5BB1C162E38D}"/>
                </a:ext>
              </a:extLst>
            </p:cNvPr>
            <p:cNvSpPr/>
            <p:nvPr/>
          </p:nvSpPr>
          <p:spPr>
            <a:xfrm>
              <a:off x="6054720" y="1210338"/>
              <a:ext cx="2666687" cy="5129501"/>
            </a:xfrm>
            <a:custGeom>
              <a:avLst/>
              <a:gdLst>
                <a:gd name="connsiteX0" fmla="*/ 0 w 2666687"/>
                <a:gd name="connsiteY0" fmla="*/ 266669 h 5293360"/>
                <a:gd name="connsiteX1" fmla="*/ 266669 w 2666687"/>
                <a:gd name="connsiteY1" fmla="*/ 0 h 5293360"/>
                <a:gd name="connsiteX2" fmla="*/ 2400018 w 2666687"/>
                <a:gd name="connsiteY2" fmla="*/ 0 h 5293360"/>
                <a:gd name="connsiteX3" fmla="*/ 2666687 w 2666687"/>
                <a:gd name="connsiteY3" fmla="*/ 266669 h 5293360"/>
                <a:gd name="connsiteX4" fmla="*/ 2666687 w 2666687"/>
                <a:gd name="connsiteY4" fmla="*/ 5026691 h 5293360"/>
                <a:gd name="connsiteX5" fmla="*/ 2400018 w 2666687"/>
                <a:gd name="connsiteY5" fmla="*/ 5293360 h 5293360"/>
                <a:gd name="connsiteX6" fmla="*/ 266669 w 2666687"/>
                <a:gd name="connsiteY6" fmla="*/ 5293360 h 5293360"/>
                <a:gd name="connsiteX7" fmla="*/ 0 w 2666687"/>
                <a:gd name="connsiteY7" fmla="*/ 5026691 h 5293360"/>
                <a:gd name="connsiteX8" fmla="*/ 0 w 2666687"/>
                <a:gd name="connsiteY8" fmla="*/ 266669 h 529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66687" h="5293360">
                  <a:moveTo>
                    <a:pt x="0" y="266669"/>
                  </a:moveTo>
                  <a:cubicBezTo>
                    <a:pt x="0" y="119392"/>
                    <a:pt x="119392" y="0"/>
                    <a:pt x="266669" y="0"/>
                  </a:cubicBezTo>
                  <a:lnTo>
                    <a:pt x="2400018" y="0"/>
                  </a:lnTo>
                  <a:cubicBezTo>
                    <a:pt x="2547295" y="0"/>
                    <a:pt x="2666687" y="119392"/>
                    <a:pt x="2666687" y="266669"/>
                  </a:cubicBezTo>
                  <a:lnTo>
                    <a:pt x="2666687" y="5026691"/>
                  </a:lnTo>
                  <a:cubicBezTo>
                    <a:pt x="2666687" y="5173968"/>
                    <a:pt x="2547295" y="5293360"/>
                    <a:pt x="2400018" y="5293360"/>
                  </a:cubicBezTo>
                  <a:lnTo>
                    <a:pt x="266669" y="5293360"/>
                  </a:lnTo>
                  <a:cubicBezTo>
                    <a:pt x="119392" y="5293360"/>
                    <a:pt x="0" y="5173968"/>
                    <a:pt x="0" y="5026691"/>
                  </a:cubicBezTo>
                  <a:lnTo>
                    <a:pt x="0" y="266669"/>
                  </a:lnTo>
                  <a:close/>
                </a:path>
              </a:pathLst>
            </a:custGeom>
            <a:solidFill>
              <a:srgbClr val="D7EFF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92" tIns="2231136" rIns="113792" bIns="117246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b="1" kern="1200" dirty="0">
                <a:solidFill>
                  <a:schemeClr val="tx1"/>
                </a:solidFill>
              </a:endParaRP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>
                  <a:solidFill>
                    <a:schemeClr val="tx1"/>
                  </a:solidFill>
                </a:rPr>
                <a:t>A</a:t>
              </a:r>
              <a:r>
                <a:rPr lang="en-US" sz="1600" b="1" dirty="0">
                  <a:solidFill>
                    <a:schemeClr val="tx1"/>
                  </a:solidFill>
                </a:rPr>
                <a:t>mazon</a:t>
              </a:r>
              <a:r>
                <a:rPr lang="en-US" sz="1600" b="1" kern="1200" dirty="0">
                  <a:solidFill>
                    <a:schemeClr val="tx1"/>
                  </a:solidFill>
                </a:rPr>
                <a:t> EC2 </a:t>
              </a:r>
              <a:r>
                <a:rPr lang="en-US" sz="1600" b="1" dirty="0">
                  <a:solidFill>
                    <a:schemeClr val="tx1"/>
                  </a:solidFill>
                </a:rPr>
                <a:t>(AWS EC2)</a:t>
              </a:r>
              <a:r>
                <a:rPr lang="en-US" sz="1600" kern="1200" dirty="0">
                  <a:solidFill>
                    <a:schemeClr val="tx1"/>
                  </a:solidFill>
                </a:rPr>
                <a:t> enables users to run virtual servers on demand, offering flexible computing power without the need for physical hardware.</a:t>
              </a:r>
              <a:endParaRPr lang="en-UM" sz="1600" kern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A297852-7CD5-2922-A814-9F15DECB81F8}"/>
                </a:ext>
              </a:extLst>
            </p:cNvPr>
            <p:cNvSpPr/>
            <p:nvPr/>
          </p:nvSpPr>
          <p:spPr>
            <a:xfrm>
              <a:off x="6506719" y="1518107"/>
              <a:ext cx="1762688" cy="1708123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394" r="-2438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2DC3413-7E45-C277-A5BA-E63F049D9EB9}"/>
              </a:ext>
            </a:extLst>
          </p:cNvPr>
          <p:cNvGrpSpPr/>
          <p:nvPr/>
        </p:nvGrpSpPr>
        <p:grpSpPr>
          <a:xfrm>
            <a:off x="8801408" y="1210338"/>
            <a:ext cx="2666687" cy="5129501"/>
            <a:chOff x="8801408" y="1210338"/>
            <a:chExt cx="2666687" cy="51295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8BD8EDB-8C6E-B32A-BE3B-D306F228E2B4}"/>
                </a:ext>
              </a:extLst>
            </p:cNvPr>
            <p:cNvSpPr/>
            <p:nvPr/>
          </p:nvSpPr>
          <p:spPr>
            <a:xfrm>
              <a:off x="8801408" y="1210338"/>
              <a:ext cx="2666687" cy="5129501"/>
            </a:xfrm>
            <a:custGeom>
              <a:avLst/>
              <a:gdLst>
                <a:gd name="connsiteX0" fmla="*/ 0 w 2666687"/>
                <a:gd name="connsiteY0" fmla="*/ 266669 h 5293360"/>
                <a:gd name="connsiteX1" fmla="*/ 266669 w 2666687"/>
                <a:gd name="connsiteY1" fmla="*/ 0 h 5293360"/>
                <a:gd name="connsiteX2" fmla="*/ 2400018 w 2666687"/>
                <a:gd name="connsiteY2" fmla="*/ 0 h 5293360"/>
                <a:gd name="connsiteX3" fmla="*/ 2666687 w 2666687"/>
                <a:gd name="connsiteY3" fmla="*/ 266669 h 5293360"/>
                <a:gd name="connsiteX4" fmla="*/ 2666687 w 2666687"/>
                <a:gd name="connsiteY4" fmla="*/ 5026691 h 5293360"/>
                <a:gd name="connsiteX5" fmla="*/ 2400018 w 2666687"/>
                <a:gd name="connsiteY5" fmla="*/ 5293360 h 5293360"/>
                <a:gd name="connsiteX6" fmla="*/ 266669 w 2666687"/>
                <a:gd name="connsiteY6" fmla="*/ 5293360 h 5293360"/>
                <a:gd name="connsiteX7" fmla="*/ 0 w 2666687"/>
                <a:gd name="connsiteY7" fmla="*/ 5026691 h 5293360"/>
                <a:gd name="connsiteX8" fmla="*/ 0 w 2666687"/>
                <a:gd name="connsiteY8" fmla="*/ 266669 h 529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66687" h="5293360">
                  <a:moveTo>
                    <a:pt x="0" y="266669"/>
                  </a:moveTo>
                  <a:cubicBezTo>
                    <a:pt x="0" y="119392"/>
                    <a:pt x="119392" y="0"/>
                    <a:pt x="266669" y="0"/>
                  </a:cubicBezTo>
                  <a:lnTo>
                    <a:pt x="2400018" y="0"/>
                  </a:lnTo>
                  <a:cubicBezTo>
                    <a:pt x="2547295" y="0"/>
                    <a:pt x="2666687" y="119392"/>
                    <a:pt x="2666687" y="266669"/>
                  </a:cubicBezTo>
                  <a:lnTo>
                    <a:pt x="2666687" y="5026691"/>
                  </a:lnTo>
                  <a:cubicBezTo>
                    <a:pt x="2666687" y="5173968"/>
                    <a:pt x="2547295" y="5293360"/>
                    <a:pt x="2400018" y="5293360"/>
                  </a:cubicBezTo>
                  <a:lnTo>
                    <a:pt x="266669" y="5293360"/>
                  </a:lnTo>
                  <a:cubicBezTo>
                    <a:pt x="119392" y="5293360"/>
                    <a:pt x="0" y="5173968"/>
                    <a:pt x="0" y="5026691"/>
                  </a:cubicBezTo>
                  <a:lnTo>
                    <a:pt x="0" y="266669"/>
                  </a:lnTo>
                  <a:close/>
                </a:path>
              </a:pathLst>
            </a:custGeom>
            <a:solidFill>
              <a:srgbClr val="D5F3F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92" tIns="2231136" rIns="113792" bIns="117246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b="1" kern="1200" dirty="0">
                <a:solidFill>
                  <a:schemeClr val="tx1"/>
                </a:solidFill>
              </a:endParaRP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Amazon</a:t>
              </a:r>
              <a:r>
                <a:rPr lang="en-US" sz="1600" b="1" kern="1200" dirty="0">
                  <a:solidFill>
                    <a:schemeClr val="tx1"/>
                  </a:solidFill>
                </a:rPr>
                <a:t> S3 </a:t>
              </a:r>
              <a:r>
                <a:rPr lang="en-US" sz="1600" b="1" dirty="0">
                  <a:solidFill>
                    <a:schemeClr val="tx1"/>
                  </a:solidFill>
                </a:rPr>
                <a:t>(AWS S3)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kern="1200" dirty="0">
                  <a:solidFill>
                    <a:schemeClr val="tx1"/>
                  </a:solidFill>
                </a:rPr>
                <a:t>is a highly scalable object storage service designed to store and manage vast amounts of data.</a:t>
              </a:r>
              <a:endParaRPr lang="en-UM" sz="1600" kern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6874700-4233-BF44-B518-623E56F7873D}"/>
                </a:ext>
              </a:extLst>
            </p:cNvPr>
            <p:cNvSpPr/>
            <p:nvPr/>
          </p:nvSpPr>
          <p:spPr>
            <a:xfrm>
              <a:off x="9253407" y="1518107"/>
              <a:ext cx="1762688" cy="1708123"/>
            </a:xfrm>
            <a:prstGeom prst="ellipse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589E2611-8DA0-EEAE-0F22-46A1699C5208}"/>
              </a:ext>
            </a:extLst>
          </p:cNvPr>
          <p:cNvSpPr/>
          <p:nvPr/>
        </p:nvSpPr>
        <p:spPr>
          <a:xfrm>
            <a:off x="995273" y="5313939"/>
            <a:ext cx="10038892" cy="769425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263B4F-A86D-C6F6-F67D-250F7D40F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8C8BF76-B3C8-0881-D9BE-EC71F660E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A5264B1-A73E-23D8-8E34-9930BA55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2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771321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036CF-E9D2-199A-C494-8B13E3CC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243205"/>
            <a:ext cx="4226755" cy="1325563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>
                <a:latin typeface="IBM Plex Serif SemiBold" panose="02060703050406000203" pitchFamily="18" charset="0"/>
              </a:rPr>
              <a:t>Content</a:t>
            </a:r>
            <a:endParaRPr lang="en-UM" sz="4800" b="1" dirty="0">
              <a:latin typeface="IBM Plex Serif SemiBold" panose="02060703050406000203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52E478-3C6B-F8EA-7BE6-6BBC664F8553}"/>
              </a:ext>
            </a:extLst>
          </p:cNvPr>
          <p:cNvGrpSpPr/>
          <p:nvPr/>
        </p:nvGrpSpPr>
        <p:grpSpPr>
          <a:xfrm>
            <a:off x="257327" y="1899778"/>
            <a:ext cx="2340000" cy="4389262"/>
            <a:chOff x="213367" y="1899778"/>
            <a:chExt cx="2340000" cy="438926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C4D9F71-E6CF-F013-DE7B-5224E1375058}"/>
                </a:ext>
              </a:extLst>
            </p:cNvPr>
            <p:cNvSpPr/>
            <p:nvPr/>
          </p:nvSpPr>
          <p:spPr>
            <a:xfrm>
              <a:off x="213367" y="1899778"/>
              <a:ext cx="2340000" cy="2340000"/>
            </a:xfrm>
            <a:custGeom>
              <a:avLst/>
              <a:gdLst>
                <a:gd name="connsiteX0" fmla="*/ 0 w 2916798"/>
                <a:gd name="connsiteY0" fmla="*/ 1458399 h 2916798"/>
                <a:gd name="connsiteX1" fmla="*/ 1458399 w 2916798"/>
                <a:gd name="connsiteY1" fmla="*/ 0 h 2916798"/>
                <a:gd name="connsiteX2" fmla="*/ 2916798 w 2916798"/>
                <a:gd name="connsiteY2" fmla="*/ 1458399 h 2916798"/>
                <a:gd name="connsiteX3" fmla="*/ 1458399 w 2916798"/>
                <a:gd name="connsiteY3" fmla="*/ 2916798 h 2916798"/>
                <a:gd name="connsiteX4" fmla="*/ 0 w 2916798"/>
                <a:gd name="connsiteY4" fmla="*/ 1458399 h 291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6798" h="2916798">
                  <a:moveTo>
                    <a:pt x="0" y="1458399"/>
                  </a:moveTo>
                  <a:cubicBezTo>
                    <a:pt x="0" y="652947"/>
                    <a:pt x="652947" y="0"/>
                    <a:pt x="1458399" y="0"/>
                  </a:cubicBezTo>
                  <a:cubicBezTo>
                    <a:pt x="2263851" y="0"/>
                    <a:pt x="2916798" y="652947"/>
                    <a:pt x="2916798" y="1458399"/>
                  </a:cubicBezTo>
                  <a:cubicBezTo>
                    <a:pt x="2916798" y="2263851"/>
                    <a:pt x="2263851" y="2916798"/>
                    <a:pt x="1458399" y="2916798"/>
                  </a:cubicBezTo>
                  <a:cubicBezTo>
                    <a:pt x="652947" y="2916798"/>
                    <a:pt x="0" y="2263851"/>
                    <a:pt x="0" y="1458399"/>
                  </a:cubicBezTo>
                  <a:close/>
                </a:path>
              </a:pathLst>
            </a:custGeom>
            <a:solidFill>
              <a:srgbClr val="66CCFF">
                <a:alpha val="50000"/>
              </a:srgb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587676" tIns="450015" rIns="587676" bIns="450015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000" kern="1200" dirty="0"/>
                <a:t>Amazon Web Services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000" b="1" kern="1200" dirty="0"/>
                <a:t>(AWS)</a:t>
              </a:r>
              <a:endParaRPr lang="en-UM" sz="2000" b="1" kern="12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D3763E-36FC-C4B2-2C2A-108DED24FB5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581" y="5075909"/>
              <a:ext cx="1859294" cy="121313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8EF6A1-C1D6-AF47-74F1-C756315B681B}"/>
              </a:ext>
            </a:extLst>
          </p:cNvPr>
          <p:cNvGrpSpPr/>
          <p:nvPr/>
        </p:nvGrpSpPr>
        <p:grpSpPr>
          <a:xfrm>
            <a:off x="2309831" y="1539778"/>
            <a:ext cx="3060000" cy="4904131"/>
            <a:chOff x="2265871" y="1539778"/>
            <a:chExt cx="3060000" cy="490413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7FADAC5-B2D9-04D1-C155-0A41A747175F}"/>
                </a:ext>
              </a:extLst>
            </p:cNvPr>
            <p:cNvSpPr/>
            <p:nvPr/>
          </p:nvSpPr>
          <p:spPr>
            <a:xfrm>
              <a:off x="2265871" y="1539778"/>
              <a:ext cx="3060000" cy="3060000"/>
            </a:xfrm>
            <a:custGeom>
              <a:avLst/>
              <a:gdLst>
                <a:gd name="connsiteX0" fmla="*/ 0 w 2916798"/>
                <a:gd name="connsiteY0" fmla="*/ 1458399 h 2916798"/>
                <a:gd name="connsiteX1" fmla="*/ 1458399 w 2916798"/>
                <a:gd name="connsiteY1" fmla="*/ 0 h 2916798"/>
                <a:gd name="connsiteX2" fmla="*/ 2916798 w 2916798"/>
                <a:gd name="connsiteY2" fmla="*/ 1458399 h 2916798"/>
                <a:gd name="connsiteX3" fmla="*/ 1458399 w 2916798"/>
                <a:gd name="connsiteY3" fmla="*/ 2916798 h 2916798"/>
                <a:gd name="connsiteX4" fmla="*/ 0 w 2916798"/>
                <a:gd name="connsiteY4" fmla="*/ 1458399 h 291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6798" h="2916798">
                  <a:moveTo>
                    <a:pt x="0" y="1458399"/>
                  </a:moveTo>
                  <a:cubicBezTo>
                    <a:pt x="0" y="652947"/>
                    <a:pt x="652947" y="0"/>
                    <a:pt x="1458399" y="0"/>
                  </a:cubicBezTo>
                  <a:cubicBezTo>
                    <a:pt x="2263851" y="0"/>
                    <a:pt x="2916798" y="652947"/>
                    <a:pt x="2916798" y="1458399"/>
                  </a:cubicBezTo>
                  <a:cubicBezTo>
                    <a:pt x="2916798" y="2263851"/>
                    <a:pt x="2263851" y="2916798"/>
                    <a:pt x="1458399" y="2916798"/>
                  </a:cubicBezTo>
                  <a:cubicBezTo>
                    <a:pt x="652947" y="2916798"/>
                    <a:pt x="0" y="2263851"/>
                    <a:pt x="0" y="145839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587676" tIns="450015" rIns="587676" bIns="450015" numCol="1" spcCol="1270" anchor="ctr" anchorCtr="1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b="1" kern="1200" dirty="0"/>
                <a:t>A</a:t>
              </a:r>
              <a:r>
                <a:rPr lang="en-IN" sz="2400" b="1" dirty="0"/>
                <a:t>mazon</a:t>
              </a:r>
              <a:r>
                <a:rPr lang="en-IN" sz="2400" b="1" kern="1200" dirty="0"/>
                <a:t> EC2</a:t>
              </a:r>
              <a:endParaRPr lang="en-UM" sz="2400" b="1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2000" dirty="0"/>
                <a:t> Amazon EC2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2000" dirty="0"/>
                <a:t> History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2000" kern="1200" dirty="0"/>
                <a:t> Working </a:t>
              </a:r>
              <a:endParaRPr lang="en-UM" sz="20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2000" kern="1200" dirty="0"/>
                <a:t> Benefits </a:t>
              </a:r>
              <a:endParaRPr lang="en-UM" sz="20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2000" kern="1200" dirty="0"/>
                <a:t> Use cases 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2000" kern="1200" dirty="0"/>
                <a:t> Industrial</a:t>
              </a:r>
              <a:endParaRPr lang="en-UM" sz="2000" kern="12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BBAF30-B13D-B7DD-2791-1860997256E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2245" y="4731029"/>
              <a:ext cx="1859294" cy="171288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B0296A-6DEB-2EB3-5F61-6E493492AFF4}"/>
              </a:ext>
            </a:extLst>
          </p:cNvPr>
          <p:cNvGrpSpPr/>
          <p:nvPr/>
        </p:nvGrpSpPr>
        <p:grpSpPr>
          <a:xfrm>
            <a:off x="4897703" y="1539778"/>
            <a:ext cx="3060000" cy="4772879"/>
            <a:chOff x="4924079" y="1539778"/>
            <a:chExt cx="3060000" cy="477287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A9BFDA5-CB01-358F-2606-7C82B3CC052E}"/>
                </a:ext>
              </a:extLst>
            </p:cNvPr>
            <p:cNvSpPr/>
            <p:nvPr/>
          </p:nvSpPr>
          <p:spPr>
            <a:xfrm>
              <a:off x="4924079" y="1539778"/>
              <a:ext cx="3060000" cy="3060000"/>
            </a:xfrm>
            <a:custGeom>
              <a:avLst/>
              <a:gdLst>
                <a:gd name="connsiteX0" fmla="*/ 0 w 2916798"/>
                <a:gd name="connsiteY0" fmla="*/ 1458399 h 2916798"/>
                <a:gd name="connsiteX1" fmla="*/ 1458399 w 2916798"/>
                <a:gd name="connsiteY1" fmla="*/ 0 h 2916798"/>
                <a:gd name="connsiteX2" fmla="*/ 2916798 w 2916798"/>
                <a:gd name="connsiteY2" fmla="*/ 1458399 h 2916798"/>
                <a:gd name="connsiteX3" fmla="*/ 1458399 w 2916798"/>
                <a:gd name="connsiteY3" fmla="*/ 2916798 h 2916798"/>
                <a:gd name="connsiteX4" fmla="*/ 0 w 2916798"/>
                <a:gd name="connsiteY4" fmla="*/ 1458399 h 291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6798" h="2916798">
                  <a:moveTo>
                    <a:pt x="0" y="1458399"/>
                  </a:moveTo>
                  <a:cubicBezTo>
                    <a:pt x="0" y="652947"/>
                    <a:pt x="652947" y="0"/>
                    <a:pt x="1458399" y="0"/>
                  </a:cubicBezTo>
                  <a:cubicBezTo>
                    <a:pt x="2263851" y="0"/>
                    <a:pt x="2916798" y="652947"/>
                    <a:pt x="2916798" y="1458399"/>
                  </a:cubicBezTo>
                  <a:cubicBezTo>
                    <a:pt x="2916798" y="2263851"/>
                    <a:pt x="2263851" y="2916798"/>
                    <a:pt x="1458399" y="2916798"/>
                  </a:cubicBezTo>
                  <a:cubicBezTo>
                    <a:pt x="652947" y="2916798"/>
                    <a:pt x="0" y="2263851"/>
                    <a:pt x="0" y="145839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587676" tIns="450015" rIns="587676" bIns="450015" numCol="1" spcCol="1270" anchor="ctr" anchorCtr="1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b="1" kern="1200" dirty="0"/>
                <a:t>A</a:t>
              </a:r>
              <a:r>
                <a:rPr lang="en-IN" sz="2400" b="1" dirty="0"/>
                <a:t>mazon</a:t>
              </a:r>
              <a:r>
                <a:rPr lang="en-IN" sz="2400" b="1" kern="1200" dirty="0"/>
                <a:t> S3</a:t>
              </a:r>
              <a:endParaRPr lang="en-UM" sz="2400" b="1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2000" dirty="0"/>
                <a:t> Amazon S3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2000" dirty="0"/>
                <a:t> History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2000" kern="1200" dirty="0"/>
                <a:t> Working </a:t>
              </a:r>
              <a:endParaRPr lang="en-UM" sz="20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2000" kern="1200" dirty="0"/>
                <a:t> Benefits </a:t>
              </a:r>
              <a:endParaRPr lang="en-UM" sz="20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2000" kern="1200" dirty="0"/>
                <a:t> Use cases 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2000" kern="1200" dirty="0"/>
                <a:t> Industrial</a:t>
              </a:r>
              <a:endParaRPr lang="en-UM" sz="2000" kern="120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793731C-8167-2F7F-3ACE-58D5CCC220F3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9674" y="4754646"/>
              <a:ext cx="1992421" cy="155801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C403E5-1BF9-2CE5-A223-69058230ABB1}"/>
              </a:ext>
            </a:extLst>
          </p:cNvPr>
          <p:cNvGrpSpPr/>
          <p:nvPr/>
        </p:nvGrpSpPr>
        <p:grpSpPr>
          <a:xfrm>
            <a:off x="7467991" y="1899778"/>
            <a:ext cx="2340000" cy="4407726"/>
            <a:chOff x="7467991" y="1899778"/>
            <a:chExt cx="2340000" cy="440772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E8B6572-5CC5-2E5E-60F9-F5618A76C6E7}"/>
                </a:ext>
              </a:extLst>
            </p:cNvPr>
            <p:cNvSpPr/>
            <p:nvPr/>
          </p:nvSpPr>
          <p:spPr>
            <a:xfrm>
              <a:off x="7467991" y="1899778"/>
              <a:ext cx="2340000" cy="2340000"/>
            </a:xfrm>
            <a:custGeom>
              <a:avLst/>
              <a:gdLst>
                <a:gd name="connsiteX0" fmla="*/ 0 w 2916798"/>
                <a:gd name="connsiteY0" fmla="*/ 1458399 h 2916798"/>
                <a:gd name="connsiteX1" fmla="*/ 1458399 w 2916798"/>
                <a:gd name="connsiteY1" fmla="*/ 0 h 2916798"/>
                <a:gd name="connsiteX2" fmla="*/ 2916798 w 2916798"/>
                <a:gd name="connsiteY2" fmla="*/ 1458399 h 2916798"/>
                <a:gd name="connsiteX3" fmla="*/ 1458399 w 2916798"/>
                <a:gd name="connsiteY3" fmla="*/ 2916798 h 2916798"/>
                <a:gd name="connsiteX4" fmla="*/ 0 w 2916798"/>
                <a:gd name="connsiteY4" fmla="*/ 1458399 h 291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6798" h="2916798">
                  <a:moveTo>
                    <a:pt x="0" y="1458399"/>
                  </a:moveTo>
                  <a:cubicBezTo>
                    <a:pt x="0" y="652947"/>
                    <a:pt x="652947" y="0"/>
                    <a:pt x="1458399" y="0"/>
                  </a:cubicBezTo>
                  <a:cubicBezTo>
                    <a:pt x="2263851" y="0"/>
                    <a:pt x="2916798" y="652947"/>
                    <a:pt x="2916798" y="1458399"/>
                  </a:cubicBezTo>
                  <a:cubicBezTo>
                    <a:pt x="2916798" y="2263851"/>
                    <a:pt x="2263851" y="2916798"/>
                    <a:pt x="1458399" y="2916798"/>
                  </a:cubicBezTo>
                  <a:cubicBezTo>
                    <a:pt x="652947" y="2916798"/>
                    <a:pt x="0" y="2263851"/>
                    <a:pt x="0" y="1458399"/>
                  </a:cubicBezTo>
                  <a:close/>
                </a:path>
              </a:pathLst>
            </a:custGeom>
            <a:solidFill>
              <a:srgbClr val="66CCFF">
                <a:alpha val="50000"/>
              </a:srgb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587676" tIns="450015" rIns="587676" bIns="450015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000" b="1" kern="1200" dirty="0"/>
                <a:t>Conclusion</a:t>
              </a:r>
              <a:endParaRPr lang="en-UM" sz="2000" b="1" kern="120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CE36DDC-06B4-1B2D-0D59-2DF877FF9AFC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84668" y="4930788"/>
              <a:ext cx="1904951" cy="137671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F182D4-A440-70E4-E7CF-030F482FAF23}"/>
              </a:ext>
            </a:extLst>
          </p:cNvPr>
          <p:cNvGrpSpPr/>
          <p:nvPr/>
        </p:nvGrpSpPr>
        <p:grpSpPr>
          <a:xfrm>
            <a:off x="9546872" y="1899778"/>
            <a:ext cx="2340000" cy="4389261"/>
            <a:chOff x="9406200" y="1899778"/>
            <a:chExt cx="2340000" cy="438926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1DCCDDD-F51B-3A6D-9C6C-41366291D3D5}"/>
                </a:ext>
              </a:extLst>
            </p:cNvPr>
            <p:cNvSpPr/>
            <p:nvPr/>
          </p:nvSpPr>
          <p:spPr>
            <a:xfrm>
              <a:off x="9406200" y="1899778"/>
              <a:ext cx="2340000" cy="2340000"/>
            </a:xfrm>
            <a:custGeom>
              <a:avLst/>
              <a:gdLst>
                <a:gd name="connsiteX0" fmla="*/ 0 w 2916798"/>
                <a:gd name="connsiteY0" fmla="*/ 1458399 h 2916798"/>
                <a:gd name="connsiteX1" fmla="*/ 1458399 w 2916798"/>
                <a:gd name="connsiteY1" fmla="*/ 0 h 2916798"/>
                <a:gd name="connsiteX2" fmla="*/ 2916798 w 2916798"/>
                <a:gd name="connsiteY2" fmla="*/ 1458399 h 2916798"/>
                <a:gd name="connsiteX3" fmla="*/ 1458399 w 2916798"/>
                <a:gd name="connsiteY3" fmla="*/ 2916798 h 2916798"/>
                <a:gd name="connsiteX4" fmla="*/ 0 w 2916798"/>
                <a:gd name="connsiteY4" fmla="*/ 1458399 h 291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6798" h="2916798">
                  <a:moveTo>
                    <a:pt x="0" y="1458399"/>
                  </a:moveTo>
                  <a:cubicBezTo>
                    <a:pt x="0" y="652947"/>
                    <a:pt x="652947" y="0"/>
                    <a:pt x="1458399" y="0"/>
                  </a:cubicBezTo>
                  <a:cubicBezTo>
                    <a:pt x="2263851" y="0"/>
                    <a:pt x="2916798" y="652947"/>
                    <a:pt x="2916798" y="1458399"/>
                  </a:cubicBezTo>
                  <a:cubicBezTo>
                    <a:pt x="2916798" y="2263851"/>
                    <a:pt x="2263851" y="2916798"/>
                    <a:pt x="1458399" y="2916798"/>
                  </a:cubicBezTo>
                  <a:cubicBezTo>
                    <a:pt x="652947" y="2916798"/>
                    <a:pt x="0" y="2263851"/>
                    <a:pt x="0" y="1458399"/>
                  </a:cubicBezTo>
                  <a:close/>
                </a:path>
              </a:pathLst>
            </a:custGeom>
            <a:solidFill>
              <a:srgbClr val="D1E9FC">
                <a:alpha val="50000"/>
              </a:srgb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587676" tIns="450015" rIns="587676" bIns="450015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000" b="1" dirty="0"/>
                <a:t>References</a:t>
              </a:r>
              <a:endParaRPr lang="en-UM" sz="2000" b="1" kern="1200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A6DDBD3-0576-33FA-BC2F-9DA28C6F2103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21248" y="4731028"/>
              <a:ext cx="1611952" cy="1558011"/>
            </a:xfrm>
            <a:prstGeom prst="rect">
              <a:avLst/>
            </a:prstGeom>
          </p:spPr>
        </p:pic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AC779-B242-D9C7-8C71-58C5BED09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C4514-09FD-274D-FBA8-8FAF24B49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2CF3C-5463-6AC1-D5C1-EC7A9220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3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50826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6740A3-F112-3316-4BCA-C88E69A8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AC4C0-B65C-D637-9605-E9A39E00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271" y="550321"/>
            <a:ext cx="8407444" cy="630298"/>
          </a:xfrm>
        </p:spPr>
        <p:txBody>
          <a:bodyPr>
            <a:noAutofit/>
          </a:bodyPr>
          <a:lstStyle/>
          <a:p>
            <a:pPr algn="ctr"/>
            <a:r>
              <a:rPr lang="en-IN" sz="5400" dirty="0">
                <a:latin typeface="IBM Plex Serif SemiBold" panose="02060703050406000203" pitchFamily="18" charset="0"/>
              </a:rPr>
              <a:t>Amazon Web Services</a:t>
            </a:r>
            <a:endParaRPr lang="en-UM" sz="5000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B2B5DC6-C017-D2E5-6169-11B74CE3BB1A}"/>
              </a:ext>
            </a:extLst>
          </p:cNvPr>
          <p:cNvSpPr/>
          <p:nvPr/>
        </p:nvSpPr>
        <p:spPr>
          <a:xfrm>
            <a:off x="833271" y="1731618"/>
            <a:ext cx="10501910" cy="1600667"/>
          </a:xfrm>
          <a:custGeom>
            <a:avLst/>
            <a:gdLst>
              <a:gd name="connsiteX0" fmla="*/ 0 w 10501910"/>
              <a:gd name="connsiteY0" fmla="*/ 160067 h 1600667"/>
              <a:gd name="connsiteX1" fmla="*/ 160067 w 10501910"/>
              <a:gd name="connsiteY1" fmla="*/ 0 h 1600667"/>
              <a:gd name="connsiteX2" fmla="*/ 10341843 w 10501910"/>
              <a:gd name="connsiteY2" fmla="*/ 0 h 1600667"/>
              <a:gd name="connsiteX3" fmla="*/ 10501910 w 10501910"/>
              <a:gd name="connsiteY3" fmla="*/ 160067 h 1600667"/>
              <a:gd name="connsiteX4" fmla="*/ 10501910 w 10501910"/>
              <a:gd name="connsiteY4" fmla="*/ 1440600 h 1600667"/>
              <a:gd name="connsiteX5" fmla="*/ 10341843 w 10501910"/>
              <a:gd name="connsiteY5" fmla="*/ 1600667 h 1600667"/>
              <a:gd name="connsiteX6" fmla="*/ 160067 w 10501910"/>
              <a:gd name="connsiteY6" fmla="*/ 1600667 h 1600667"/>
              <a:gd name="connsiteX7" fmla="*/ 0 w 10501910"/>
              <a:gd name="connsiteY7" fmla="*/ 1440600 h 1600667"/>
              <a:gd name="connsiteX8" fmla="*/ 0 w 10501910"/>
              <a:gd name="connsiteY8" fmla="*/ 160067 h 1600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01910" h="1600667">
                <a:moveTo>
                  <a:pt x="0" y="160067"/>
                </a:moveTo>
                <a:cubicBezTo>
                  <a:pt x="0" y="71664"/>
                  <a:pt x="71664" y="0"/>
                  <a:pt x="160067" y="0"/>
                </a:cubicBezTo>
                <a:lnTo>
                  <a:pt x="10341843" y="0"/>
                </a:lnTo>
                <a:cubicBezTo>
                  <a:pt x="10430246" y="0"/>
                  <a:pt x="10501910" y="71664"/>
                  <a:pt x="10501910" y="160067"/>
                </a:cubicBezTo>
                <a:lnTo>
                  <a:pt x="10501910" y="1440600"/>
                </a:lnTo>
                <a:cubicBezTo>
                  <a:pt x="10501910" y="1529003"/>
                  <a:pt x="10430246" y="1600667"/>
                  <a:pt x="10341843" y="1600667"/>
                </a:cubicBezTo>
                <a:lnTo>
                  <a:pt x="160067" y="1600667"/>
                </a:lnTo>
                <a:cubicBezTo>
                  <a:pt x="71664" y="1600667"/>
                  <a:pt x="0" y="1529003"/>
                  <a:pt x="0" y="1440600"/>
                </a:cubicBezTo>
                <a:lnTo>
                  <a:pt x="0" y="160067"/>
                </a:lnTo>
                <a:close/>
              </a:path>
            </a:pathLst>
          </a:custGeom>
          <a:solidFill>
            <a:srgbClr val="D1E9F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132" tIns="142132" rIns="142132" bIns="142132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tx1"/>
                </a:solidFill>
              </a:rPr>
              <a:t>Amazon Web Services (</a:t>
            </a:r>
            <a:r>
              <a:rPr lang="en-US" sz="2200" b="1" dirty="0">
                <a:solidFill>
                  <a:schemeClr val="tx1"/>
                </a:solidFill>
              </a:rPr>
              <a:t>AWS</a:t>
            </a:r>
            <a:r>
              <a:rPr lang="en-US" sz="2200" dirty="0">
                <a:solidFill>
                  <a:schemeClr val="tx1"/>
                </a:solidFill>
              </a:rPr>
              <a:t>) is the world’s leading </a:t>
            </a:r>
            <a:r>
              <a:rPr lang="en-US" sz="2200" b="1" dirty="0">
                <a:solidFill>
                  <a:schemeClr val="tx1"/>
                </a:solidFill>
              </a:rPr>
              <a:t>cloud computing platform</a:t>
            </a:r>
            <a:r>
              <a:rPr lang="en-US" sz="2200" dirty="0">
                <a:solidFill>
                  <a:schemeClr val="tx1"/>
                </a:solidFill>
              </a:rPr>
              <a:t>, offering </a:t>
            </a:r>
            <a:r>
              <a:rPr lang="en-US" sz="2200" b="1" dirty="0">
                <a:solidFill>
                  <a:schemeClr val="tx1"/>
                </a:solidFill>
              </a:rPr>
              <a:t>on-demand computing, storage, and networking services</a:t>
            </a:r>
            <a:r>
              <a:rPr lang="en-US" sz="2200" dirty="0">
                <a:solidFill>
                  <a:schemeClr val="tx1"/>
                </a:solidFill>
              </a:rPr>
              <a:t> to businesses, governments, and individuals.</a:t>
            </a:r>
            <a:endParaRPr lang="en-UM" sz="2200" kern="12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EE3987-F0A9-4AF1-E593-2BA35D1C948C}"/>
              </a:ext>
            </a:extLst>
          </p:cNvPr>
          <p:cNvGrpSpPr/>
          <p:nvPr/>
        </p:nvGrpSpPr>
        <p:grpSpPr>
          <a:xfrm>
            <a:off x="855295" y="3682778"/>
            <a:ext cx="10481408" cy="2624902"/>
            <a:chOff x="855295" y="3682778"/>
            <a:chExt cx="10481408" cy="262490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519DDD4-502C-46F1-0B6C-D701B4E51A33}"/>
                </a:ext>
              </a:extLst>
            </p:cNvPr>
            <p:cNvSpPr/>
            <p:nvPr/>
          </p:nvSpPr>
          <p:spPr>
            <a:xfrm>
              <a:off x="855295" y="3682778"/>
              <a:ext cx="3316050" cy="2624902"/>
            </a:xfrm>
            <a:custGeom>
              <a:avLst/>
              <a:gdLst>
                <a:gd name="connsiteX0" fmla="*/ 0 w 3316050"/>
                <a:gd name="connsiteY0" fmla="*/ 278342 h 2783416"/>
                <a:gd name="connsiteX1" fmla="*/ 278342 w 3316050"/>
                <a:gd name="connsiteY1" fmla="*/ 0 h 2783416"/>
                <a:gd name="connsiteX2" fmla="*/ 3037708 w 3316050"/>
                <a:gd name="connsiteY2" fmla="*/ 0 h 2783416"/>
                <a:gd name="connsiteX3" fmla="*/ 3316050 w 3316050"/>
                <a:gd name="connsiteY3" fmla="*/ 278342 h 2783416"/>
                <a:gd name="connsiteX4" fmla="*/ 3316050 w 3316050"/>
                <a:gd name="connsiteY4" fmla="*/ 2505074 h 2783416"/>
                <a:gd name="connsiteX5" fmla="*/ 3037708 w 3316050"/>
                <a:gd name="connsiteY5" fmla="*/ 2783416 h 2783416"/>
                <a:gd name="connsiteX6" fmla="*/ 278342 w 3316050"/>
                <a:gd name="connsiteY6" fmla="*/ 2783416 h 2783416"/>
                <a:gd name="connsiteX7" fmla="*/ 0 w 3316050"/>
                <a:gd name="connsiteY7" fmla="*/ 2505074 h 2783416"/>
                <a:gd name="connsiteX8" fmla="*/ 0 w 3316050"/>
                <a:gd name="connsiteY8" fmla="*/ 278342 h 278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6050" h="2783416">
                  <a:moveTo>
                    <a:pt x="0" y="278342"/>
                  </a:moveTo>
                  <a:cubicBezTo>
                    <a:pt x="0" y="124618"/>
                    <a:pt x="124618" y="0"/>
                    <a:pt x="278342" y="0"/>
                  </a:cubicBezTo>
                  <a:lnTo>
                    <a:pt x="3037708" y="0"/>
                  </a:lnTo>
                  <a:cubicBezTo>
                    <a:pt x="3191432" y="0"/>
                    <a:pt x="3316050" y="124618"/>
                    <a:pt x="3316050" y="278342"/>
                  </a:cubicBezTo>
                  <a:lnTo>
                    <a:pt x="3316050" y="2505074"/>
                  </a:lnTo>
                  <a:cubicBezTo>
                    <a:pt x="3316050" y="2658798"/>
                    <a:pt x="3191432" y="2783416"/>
                    <a:pt x="3037708" y="2783416"/>
                  </a:cubicBezTo>
                  <a:lnTo>
                    <a:pt x="278342" y="2783416"/>
                  </a:lnTo>
                  <a:cubicBezTo>
                    <a:pt x="124618" y="2783416"/>
                    <a:pt x="0" y="2658798"/>
                    <a:pt x="0" y="2505074"/>
                  </a:cubicBezTo>
                  <a:lnTo>
                    <a:pt x="0" y="278342"/>
                  </a:lnTo>
                  <a:close/>
                </a:path>
              </a:pathLst>
            </a:custGeom>
            <a:solidFill>
              <a:srgbClr val="D5F3F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7723" tIns="157723" rIns="157723" bIns="157723" numCol="1" spcCol="1270" anchor="ctr" anchorCtr="0"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Launched in </a:t>
              </a:r>
              <a:r>
                <a:rPr lang="en-US" b="1" dirty="0">
                  <a:solidFill>
                    <a:schemeClr val="tx1"/>
                  </a:solidFill>
                </a:rPr>
                <a:t>2006</a:t>
              </a:r>
              <a:r>
                <a:rPr lang="en-US" dirty="0">
                  <a:solidFill>
                    <a:schemeClr val="tx1"/>
                  </a:solidFill>
                </a:rPr>
                <a:t> as a subsidiary of </a:t>
              </a:r>
              <a:r>
                <a:rPr lang="en-US" b="1" dirty="0">
                  <a:solidFill>
                    <a:schemeClr val="tx1"/>
                  </a:solidFill>
                </a:rPr>
                <a:t>Amazon</a:t>
              </a:r>
              <a:r>
                <a:rPr lang="en-US" dirty="0">
                  <a:solidFill>
                    <a:schemeClr val="tx1"/>
                  </a:solidFill>
                </a:rPr>
                <a:t>, AWS revolutionized the IT industry by providing </a:t>
              </a:r>
              <a:r>
                <a:rPr lang="en-US" b="1" dirty="0">
                  <a:solidFill>
                    <a:schemeClr val="tx1"/>
                  </a:solidFill>
                </a:rPr>
                <a:t>scalable and cost-effective cloud infrastructure</a:t>
              </a:r>
              <a:r>
                <a:rPr lang="en-US" dirty="0">
                  <a:solidFill>
                    <a:schemeClr val="tx1"/>
                  </a:solidFill>
                </a:rPr>
                <a:t>, eliminating the need for traditional data centers.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134D94C-A659-EC74-B8C1-9FD2B769D400}"/>
                </a:ext>
              </a:extLst>
            </p:cNvPr>
            <p:cNvSpPr/>
            <p:nvPr/>
          </p:nvSpPr>
          <p:spPr>
            <a:xfrm>
              <a:off x="4439523" y="3688930"/>
              <a:ext cx="3312793" cy="2618749"/>
            </a:xfrm>
            <a:custGeom>
              <a:avLst/>
              <a:gdLst>
                <a:gd name="connsiteX0" fmla="*/ 0 w 3312793"/>
                <a:gd name="connsiteY0" fmla="*/ 279566 h 2795660"/>
                <a:gd name="connsiteX1" fmla="*/ 279566 w 3312793"/>
                <a:gd name="connsiteY1" fmla="*/ 0 h 2795660"/>
                <a:gd name="connsiteX2" fmla="*/ 3033227 w 3312793"/>
                <a:gd name="connsiteY2" fmla="*/ 0 h 2795660"/>
                <a:gd name="connsiteX3" fmla="*/ 3312793 w 3312793"/>
                <a:gd name="connsiteY3" fmla="*/ 279566 h 2795660"/>
                <a:gd name="connsiteX4" fmla="*/ 3312793 w 3312793"/>
                <a:gd name="connsiteY4" fmla="*/ 2516094 h 2795660"/>
                <a:gd name="connsiteX5" fmla="*/ 3033227 w 3312793"/>
                <a:gd name="connsiteY5" fmla="*/ 2795660 h 2795660"/>
                <a:gd name="connsiteX6" fmla="*/ 279566 w 3312793"/>
                <a:gd name="connsiteY6" fmla="*/ 2795660 h 2795660"/>
                <a:gd name="connsiteX7" fmla="*/ 0 w 3312793"/>
                <a:gd name="connsiteY7" fmla="*/ 2516094 h 2795660"/>
                <a:gd name="connsiteX8" fmla="*/ 0 w 3312793"/>
                <a:gd name="connsiteY8" fmla="*/ 279566 h 279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2793" h="2795660">
                  <a:moveTo>
                    <a:pt x="0" y="279566"/>
                  </a:moveTo>
                  <a:cubicBezTo>
                    <a:pt x="0" y="125166"/>
                    <a:pt x="125166" y="0"/>
                    <a:pt x="279566" y="0"/>
                  </a:cubicBezTo>
                  <a:lnTo>
                    <a:pt x="3033227" y="0"/>
                  </a:lnTo>
                  <a:cubicBezTo>
                    <a:pt x="3187627" y="0"/>
                    <a:pt x="3312793" y="125166"/>
                    <a:pt x="3312793" y="279566"/>
                  </a:cubicBezTo>
                  <a:lnTo>
                    <a:pt x="3312793" y="2516094"/>
                  </a:lnTo>
                  <a:cubicBezTo>
                    <a:pt x="3312793" y="2670494"/>
                    <a:pt x="3187627" y="2795660"/>
                    <a:pt x="3033227" y="2795660"/>
                  </a:cubicBezTo>
                  <a:lnTo>
                    <a:pt x="279566" y="2795660"/>
                  </a:lnTo>
                  <a:cubicBezTo>
                    <a:pt x="125166" y="2795660"/>
                    <a:pt x="0" y="2670494"/>
                    <a:pt x="0" y="2516094"/>
                  </a:cubicBezTo>
                  <a:lnTo>
                    <a:pt x="0" y="279566"/>
                  </a:lnTo>
                  <a:close/>
                </a:path>
              </a:pathLst>
            </a:custGeom>
            <a:solidFill>
              <a:srgbClr val="D5F3F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82" tIns="158082" rIns="158082" bIns="158082" numCol="1" spcCol="1270" anchor="ctr" anchorCtr="0">
              <a:noAutofit/>
            </a:bodyPr>
            <a:lstStyle/>
            <a:p>
              <a:endParaRPr lang="en-US" sz="1600" dirty="0">
                <a:solidFill>
                  <a:schemeClr val="tx1"/>
                </a:solidFill>
              </a:endParaRPr>
            </a:p>
            <a:p>
              <a:r>
                <a:rPr lang="en-US" sz="1600" dirty="0">
                  <a:solidFill>
                    <a:schemeClr val="tx1"/>
                  </a:solidFill>
                </a:rPr>
                <a:t>AWS operates on a </a:t>
              </a:r>
              <a:r>
                <a:rPr lang="en-US" sz="1600" b="1" dirty="0">
                  <a:solidFill>
                    <a:schemeClr val="tx1"/>
                  </a:solidFill>
                </a:rPr>
                <a:t>pay-as-you-go model</a:t>
              </a:r>
              <a:r>
                <a:rPr lang="en-US" sz="1600" dirty="0">
                  <a:solidFill>
                    <a:schemeClr val="tx1"/>
                  </a:solidFill>
                </a:rPr>
                <a:t>, allowing users to access computing resources without upfront investments. </a:t>
              </a:r>
            </a:p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AACC726-BECB-3C88-79F1-58E7ACC3A390}"/>
                </a:ext>
              </a:extLst>
            </p:cNvPr>
            <p:cNvSpPr/>
            <p:nvPr/>
          </p:nvSpPr>
          <p:spPr>
            <a:xfrm>
              <a:off x="8020494" y="3688930"/>
              <a:ext cx="3316209" cy="2618749"/>
            </a:xfrm>
            <a:custGeom>
              <a:avLst/>
              <a:gdLst>
                <a:gd name="connsiteX0" fmla="*/ 0 w 3316209"/>
                <a:gd name="connsiteY0" fmla="*/ 280181 h 2801813"/>
                <a:gd name="connsiteX1" fmla="*/ 280181 w 3316209"/>
                <a:gd name="connsiteY1" fmla="*/ 0 h 2801813"/>
                <a:gd name="connsiteX2" fmla="*/ 3036028 w 3316209"/>
                <a:gd name="connsiteY2" fmla="*/ 0 h 2801813"/>
                <a:gd name="connsiteX3" fmla="*/ 3316209 w 3316209"/>
                <a:gd name="connsiteY3" fmla="*/ 280181 h 2801813"/>
                <a:gd name="connsiteX4" fmla="*/ 3316209 w 3316209"/>
                <a:gd name="connsiteY4" fmla="*/ 2521632 h 2801813"/>
                <a:gd name="connsiteX5" fmla="*/ 3036028 w 3316209"/>
                <a:gd name="connsiteY5" fmla="*/ 2801813 h 2801813"/>
                <a:gd name="connsiteX6" fmla="*/ 280181 w 3316209"/>
                <a:gd name="connsiteY6" fmla="*/ 2801813 h 2801813"/>
                <a:gd name="connsiteX7" fmla="*/ 0 w 3316209"/>
                <a:gd name="connsiteY7" fmla="*/ 2521632 h 2801813"/>
                <a:gd name="connsiteX8" fmla="*/ 0 w 3316209"/>
                <a:gd name="connsiteY8" fmla="*/ 280181 h 280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6209" h="2801813">
                  <a:moveTo>
                    <a:pt x="0" y="280181"/>
                  </a:moveTo>
                  <a:cubicBezTo>
                    <a:pt x="0" y="125441"/>
                    <a:pt x="125441" y="0"/>
                    <a:pt x="280181" y="0"/>
                  </a:cubicBezTo>
                  <a:lnTo>
                    <a:pt x="3036028" y="0"/>
                  </a:lnTo>
                  <a:cubicBezTo>
                    <a:pt x="3190768" y="0"/>
                    <a:pt x="3316209" y="125441"/>
                    <a:pt x="3316209" y="280181"/>
                  </a:cubicBezTo>
                  <a:lnTo>
                    <a:pt x="3316209" y="2521632"/>
                  </a:lnTo>
                  <a:cubicBezTo>
                    <a:pt x="3316209" y="2676372"/>
                    <a:pt x="3190768" y="2801813"/>
                    <a:pt x="3036028" y="2801813"/>
                  </a:cubicBezTo>
                  <a:lnTo>
                    <a:pt x="280181" y="2801813"/>
                  </a:lnTo>
                  <a:cubicBezTo>
                    <a:pt x="125441" y="2801813"/>
                    <a:pt x="0" y="2676372"/>
                    <a:pt x="0" y="2521632"/>
                  </a:cubicBezTo>
                  <a:lnTo>
                    <a:pt x="0" y="280181"/>
                  </a:lnTo>
                  <a:close/>
                </a:path>
              </a:pathLst>
            </a:custGeom>
            <a:solidFill>
              <a:srgbClr val="D5F3F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262" tIns="158262" rIns="158262" bIns="158262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600" dirty="0">
                  <a:solidFill>
                    <a:schemeClr val="tx1"/>
                  </a:solidFill>
                </a:rPr>
                <a:t>Its services are broadly categorized into following categories:</a:t>
              </a:r>
              <a:br>
                <a:rPr lang="en-IN" sz="1600" dirty="0">
                  <a:solidFill>
                    <a:schemeClr val="tx1"/>
                  </a:solidFill>
                </a:rPr>
              </a:br>
              <a:r>
                <a:rPr lang="en-IN" sz="1600" b="1" dirty="0">
                  <a:solidFill>
                    <a:schemeClr val="tx1"/>
                  </a:solidFill>
                </a:rPr>
                <a:t>Compute</a:t>
              </a:r>
              <a:r>
                <a:rPr lang="en-IN" sz="1600" dirty="0">
                  <a:solidFill>
                    <a:schemeClr val="tx1"/>
                  </a:solidFill>
                </a:rPr>
                <a:t> – EC2, Lambda</a:t>
              </a:r>
              <a:br>
                <a:rPr lang="en-IN" sz="1600" dirty="0">
                  <a:solidFill>
                    <a:schemeClr val="tx1"/>
                  </a:solidFill>
                </a:rPr>
              </a:br>
              <a:r>
                <a:rPr lang="en-UM" sz="1600" dirty="0">
                  <a:solidFill>
                    <a:schemeClr val="tx1"/>
                  </a:solidFill>
                </a:rPr>
                <a:t> </a:t>
              </a:r>
              <a:r>
                <a:rPr lang="en-IN" sz="1600" b="1" dirty="0">
                  <a:solidFill>
                    <a:schemeClr val="tx1"/>
                  </a:solidFill>
                </a:rPr>
                <a:t>Storage</a:t>
              </a:r>
              <a:r>
                <a:rPr lang="en-IN" sz="1600" dirty="0">
                  <a:solidFill>
                    <a:schemeClr val="tx1"/>
                  </a:solidFill>
                </a:rPr>
                <a:t> – S3, EBS</a:t>
              </a:r>
              <a:br>
                <a:rPr lang="en-IN" sz="1600" dirty="0">
                  <a:solidFill>
                    <a:schemeClr val="tx1"/>
                  </a:solidFill>
                </a:rPr>
              </a:br>
              <a:r>
                <a:rPr lang="en-UM" sz="1600" dirty="0">
                  <a:solidFill>
                    <a:schemeClr val="tx1"/>
                  </a:solidFill>
                </a:rPr>
                <a:t> </a:t>
              </a:r>
              <a:r>
                <a:rPr lang="en-IN" sz="1600" b="1" dirty="0">
                  <a:solidFill>
                    <a:schemeClr val="tx1"/>
                  </a:solidFill>
                </a:rPr>
                <a:t>Databases</a:t>
              </a:r>
              <a:r>
                <a:rPr lang="en-IN" sz="1600" dirty="0">
                  <a:solidFill>
                    <a:schemeClr val="tx1"/>
                  </a:solidFill>
                </a:rPr>
                <a:t> – RDS, DynamoDB</a:t>
              </a:r>
              <a:br>
                <a:rPr lang="en-IN" sz="1600" dirty="0">
                  <a:solidFill>
                    <a:schemeClr val="tx1"/>
                  </a:solidFill>
                </a:rPr>
              </a:br>
              <a:r>
                <a:rPr lang="en-UM" sz="1600" dirty="0">
                  <a:solidFill>
                    <a:schemeClr val="tx1"/>
                  </a:solidFill>
                </a:rPr>
                <a:t> </a:t>
              </a:r>
              <a:r>
                <a:rPr lang="en-IN" sz="1600" b="1" dirty="0">
                  <a:solidFill>
                    <a:schemeClr val="tx1"/>
                  </a:solidFill>
                </a:rPr>
                <a:t>Networking</a:t>
              </a:r>
              <a:r>
                <a:rPr lang="en-IN" sz="1600" dirty="0">
                  <a:solidFill>
                    <a:schemeClr val="tx1"/>
                  </a:solidFill>
                </a:rPr>
                <a:t> – VPC, Route 53</a:t>
              </a:r>
              <a:br>
                <a:rPr lang="en-IN" sz="1600" dirty="0">
                  <a:solidFill>
                    <a:schemeClr val="tx1"/>
                  </a:solidFill>
                </a:rPr>
              </a:br>
              <a:r>
                <a:rPr lang="en-UM" sz="1600" dirty="0">
                  <a:solidFill>
                    <a:schemeClr val="tx1"/>
                  </a:solidFill>
                </a:rPr>
                <a:t> </a:t>
              </a:r>
              <a:r>
                <a:rPr lang="en-IN" sz="1600" b="1" dirty="0">
                  <a:solidFill>
                    <a:schemeClr val="tx1"/>
                  </a:solidFill>
                </a:rPr>
                <a:t>AI/ML</a:t>
              </a:r>
              <a:r>
                <a:rPr lang="en-IN" sz="1600" dirty="0">
                  <a:solidFill>
                    <a:schemeClr val="tx1"/>
                  </a:solidFill>
                </a:rPr>
                <a:t> – </a:t>
              </a:r>
              <a:r>
                <a:rPr lang="en-IN" sz="1600" dirty="0" err="1">
                  <a:solidFill>
                    <a:schemeClr val="tx1"/>
                  </a:solidFill>
                </a:rPr>
                <a:t>SageMaker</a:t>
              </a:r>
              <a:br>
                <a:rPr lang="en-IN" sz="1600" dirty="0">
                  <a:solidFill>
                    <a:schemeClr val="tx1"/>
                  </a:solidFill>
                </a:rPr>
              </a:br>
              <a:r>
                <a:rPr lang="en-UM" sz="1600" dirty="0">
                  <a:solidFill>
                    <a:schemeClr val="tx1"/>
                  </a:solidFill>
                </a:rPr>
                <a:t> </a:t>
              </a:r>
              <a:r>
                <a:rPr lang="en-IN" sz="1600" b="1" dirty="0">
                  <a:solidFill>
                    <a:schemeClr val="tx1"/>
                  </a:solidFill>
                </a:rPr>
                <a:t>Security</a:t>
              </a:r>
              <a:r>
                <a:rPr lang="en-IN" sz="1600" dirty="0">
                  <a:solidFill>
                    <a:schemeClr val="tx1"/>
                  </a:solidFill>
                </a:rPr>
                <a:t> – IAM, </a:t>
              </a:r>
              <a:r>
                <a:rPr lang="en-IN" sz="1600" dirty="0" err="1">
                  <a:solidFill>
                    <a:schemeClr val="tx1"/>
                  </a:solidFill>
                </a:rPr>
                <a:t>GuardDuty</a:t>
              </a:r>
              <a:br>
                <a:rPr lang="en-IN" sz="1600" dirty="0">
                  <a:solidFill>
                    <a:schemeClr val="tx1"/>
                  </a:solidFill>
                </a:rPr>
              </a:br>
              <a:r>
                <a:rPr lang="en-UM" sz="1600" dirty="0">
                  <a:solidFill>
                    <a:schemeClr val="tx1"/>
                  </a:solidFill>
                </a:rPr>
                <a:t> </a:t>
              </a:r>
              <a:r>
                <a:rPr lang="en-IN" sz="1600" b="1" dirty="0">
                  <a:solidFill>
                    <a:schemeClr val="tx1"/>
                  </a:solidFill>
                </a:rPr>
                <a:t>Analytics</a:t>
              </a:r>
              <a:r>
                <a:rPr lang="en-IN" sz="1600" dirty="0">
                  <a:solidFill>
                    <a:schemeClr val="tx1"/>
                  </a:solidFill>
                </a:rPr>
                <a:t> – Redshift, </a:t>
              </a:r>
              <a:r>
                <a:rPr lang="en-IN" sz="1600" dirty="0" err="1">
                  <a:solidFill>
                    <a:schemeClr val="tx1"/>
                  </a:solidFill>
                </a:rPr>
                <a:t>QuickSight</a:t>
              </a:r>
              <a:endParaRPr lang="en-UM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948F9C3-03DF-7C01-F19E-1C991D53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193" y="133548"/>
            <a:ext cx="1865180" cy="1121041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3B1B26E-4910-0A93-79B2-9C3B51C66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659E1B6-7FB4-C4E0-4D59-8AB6A977F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DCC233C-6474-7B4E-C543-BB14CDD9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4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4037268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5722D-60DC-3B91-BD32-01EA3A589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7BF8549-397B-C261-863E-A9565BCA6278}"/>
              </a:ext>
            </a:extLst>
          </p:cNvPr>
          <p:cNvSpPr/>
          <p:nvPr/>
        </p:nvSpPr>
        <p:spPr>
          <a:xfrm>
            <a:off x="479419" y="4211515"/>
            <a:ext cx="10440000" cy="2057400"/>
          </a:xfrm>
          <a:custGeom>
            <a:avLst/>
            <a:gdLst>
              <a:gd name="connsiteX0" fmla="*/ 0 w 10501910"/>
              <a:gd name="connsiteY0" fmla="*/ 160067 h 1600667"/>
              <a:gd name="connsiteX1" fmla="*/ 160067 w 10501910"/>
              <a:gd name="connsiteY1" fmla="*/ 0 h 1600667"/>
              <a:gd name="connsiteX2" fmla="*/ 10341843 w 10501910"/>
              <a:gd name="connsiteY2" fmla="*/ 0 h 1600667"/>
              <a:gd name="connsiteX3" fmla="*/ 10501910 w 10501910"/>
              <a:gd name="connsiteY3" fmla="*/ 160067 h 1600667"/>
              <a:gd name="connsiteX4" fmla="*/ 10501910 w 10501910"/>
              <a:gd name="connsiteY4" fmla="*/ 1440600 h 1600667"/>
              <a:gd name="connsiteX5" fmla="*/ 10341843 w 10501910"/>
              <a:gd name="connsiteY5" fmla="*/ 1600667 h 1600667"/>
              <a:gd name="connsiteX6" fmla="*/ 160067 w 10501910"/>
              <a:gd name="connsiteY6" fmla="*/ 1600667 h 1600667"/>
              <a:gd name="connsiteX7" fmla="*/ 0 w 10501910"/>
              <a:gd name="connsiteY7" fmla="*/ 1440600 h 1600667"/>
              <a:gd name="connsiteX8" fmla="*/ 0 w 10501910"/>
              <a:gd name="connsiteY8" fmla="*/ 160067 h 1600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01910" h="1600667">
                <a:moveTo>
                  <a:pt x="0" y="160067"/>
                </a:moveTo>
                <a:cubicBezTo>
                  <a:pt x="0" y="71664"/>
                  <a:pt x="71664" y="0"/>
                  <a:pt x="160067" y="0"/>
                </a:cubicBezTo>
                <a:lnTo>
                  <a:pt x="10341843" y="0"/>
                </a:lnTo>
                <a:cubicBezTo>
                  <a:pt x="10430246" y="0"/>
                  <a:pt x="10501910" y="71664"/>
                  <a:pt x="10501910" y="160067"/>
                </a:cubicBezTo>
                <a:lnTo>
                  <a:pt x="10501910" y="1440600"/>
                </a:lnTo>
                <a:cubicBezTo>
                  <a:pt x="10501910" y="1529003"/>
                  <a:pt x="10430246" y="1600667"/>
                  <a:pt x="10341843" y="1600667"/>
                </a:cubicBezTo>
                <a:lnTo>
                  <a:pt x="160067" y="1600667"/>
                </a:lnTo>
                <a:cubicBezTo>
                  <a:pt x="71664" y="1600667"/>
                  <a:pt x="0" y="1529003"/>
                  <a:pt x="0" y="1440600"/>
                </a:cubicBezTo>
                <a:lnTo>
                  <a:pt x="0" y="160067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132" tIns="142132" rIns="142132" bIns="142132" numCol="1" spcCol="1270" anchor="ctr" anchorCtr="0"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In this project, we will explore </a:t>
            </a:r>
            <a:r>
              <a:rPr lang="en-US" sz="2000" b="1" dirty="0">
                <a:solidFill>
                  <a:schemeClr val="tx1"/>
                </a:solidFill>
              </a:rPr>
              <a:t>two major AWS services</a:t>
            </a:r>
            <a:r>
              <a:rPr lang="en-US" sz="2000" dirty="0">
                <a:solidFill>
                  <a:schemeClr val="tx1"/>
                </a:solidFill>
              </a:rPr>
              <a:t> that are widely used across industries: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🔹 </a:t>
            </a:r>
            <a:r>
              <a:rPr lang="en-US" sz="2000" b="1" dirty="0">
                <a:solidFill>
                  <a:schemeClr val="tx1"/>
                </a:solidFill>
              </a:rPr>
              <a:t>EC2 (Elastic Compute Cloud):</a:t>
            </a:r>
            <a:r>
              <a:rPr lang="en-US" sz="2000" dirty="0">
                <a:solidFill>
                  <a:schemeClr val="tx1"/>
                </a:solidFill>
              </a:rPr>
              <a:t> A scalable virtual computing environment.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🔹 </a:t>
            </a:r>
            <a:r>
              <a:rPr lang="en-US" sz="2000" b="1" dirty="0">
                <a:solidFill>
                  <a:schemeClr val="tx1"/>
                </a:solidFill>
              </a:rPr>
              <a:t>S3 (Simple Storage Service):</a:t>
            </a:r>
            <a:r>
              <a:rPr lang="en-US" sz="2000" dirty="0">
                <a:solidFill>
                  <a:schemeClr val="tx1"/>
                </a:solidFill>
              </a:rPr>
              <a:t> A highly scalable and durable cloud storage solution.</a:t>
            </a:r>
          </a:p>
          <a:p>
            <a:r>
              <a:rPr lang="en-US" sz="2000" dirty="0">
                <a:solidFill>
                  <a:schemeClr val="tx1"/>
                </a:solidFill>
              </a:rPr>
              <a:t>We will discuss their </a:t>
            </a:r>
            <a:r>
              <a:rPr lang="en-US" sz="2000" b="1" dirty="0">
                <a:solidFill>
                  <a:schemeClr val="tx1"/>
                </a:solidFill>
              </a:rPr>
              <a:t>working principles, technical aspects, benefits, and real-world applications</a:t>
            </a:r>
            <a:r>
              <a:rPr lang="en-US" sz="2000" dirty="0">
                <a:solidFill>
                  <a:schemeClr val="tx1"/>
                </a:solidFill>
              </a:rPr>
              <a:t> to understand how they empower businesses and developers.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C2F55B-D5E6-0FBE-E251-269C031FAB80}"/>
              </a:ext>
            </a:extLst>
          </p:cNvPr>
          <p:cNvGrpSpPr/>
          <p:nvPr/>
        </p:nvGrpSpPr>
        <p:grpSpPr>
          <a:xfrm>
            <a:off x="514591" y="769043"/>
            <a:ext cx="10268186" cy="3240000"/>
            <a:chOff x="514591" y="769043"/>
            <a:chExt cx="10268186" cy="324000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6C11FBE-7A57-357A-B5B0-635F9312AA13}"/>
                </a:ext>
              </a:extLst>
            </p:cNvPr>
            <p:cNvSpPr/>
            <p:nvPr/>
          </p:nvSpPr>
          <p:spPr>
            <a:xfrm>
              <a:off x="514591" y="769043"/>
              <a:ext cx="3240000" cy="3240000"/>
            </a:xfrm>
            <a:custGeom>
              <a:avLst/>
              <a:gdLst>
                <a:gd name="connsiteX0" fmla="*/ 0 w 3316050"/>
                <a:gd name="connsiteY0" fmla="*/ 278342 h 2783416"/>
                <a:gd name="connsiteX1" fmla="*/ 278342 w 3316050"/>
                <a:gd name="connsiteY1" fmla="*/ 0 h 2783416"/>
                <a:gd name="connsiteX2" fmla="*/ 3037708 w 3316050"/>
                <a:gd name="connsiteY2" fmla="*/ 0 h 2783416"/>
                <a:gd name="connsiteX3" fmla="*/ 3316050 w 3316050"/>
                <a:gd name="connsiteY3" fmla="*/ 278342 h 2783416"/>
                <a:gd name="connsiteX4" fmla="*/ 3316050 w 3316050"/>
                <a:gd name="connsiteY4" fmla="*/ 2505074 h 2783416"/>
                <a:gd name="connsiteX5" fmla="*/ 3037708 w 3316050"/>
                <a:gd name="connsiteY5" fmla="*/ 2783416 h 2783416"/>
                <a:gd name="connsiteX6" fmla="*/ 278342 w 3316050"/>
                <a:gd name="connsiteY6" fmla="*/ 2783416 h 2783416"/>
                <a:gd name="connsiteX7" fmla="*/ 0 w 3316050"/>
                <a:gd name="connsiteY7" fmla="*/ 2505074 h 2783416"/>
                <a:gd name="connsiteX8" fmla="*/ 0 w 3316050"/>
                <a:gd name="connsiteY8" fmla="*/ 278342 h 278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6050" h="2783416">
                  <a:moveTo>
                    <a:pt x="0" y="278342"/>
                  </a:moveTo>
                  <a:cubicBezTo>
                    <a:pt x="0" y="124618"/>
                    <a:pt x="124618" y="0"/>
                    <a:pt x="278342" y="0"/>
                  </a:cubicBezTo>
                  <a:lnTo>
                    <a:pt x="3037708" y="0"/>
                  </a:lnTo>
                  <a:cubicBezTo>
                    <a:pt x="3191432" y="0"/>
                    <a:pt x="3316050" y="124618"/>
                    <a:pt x="3316050" y="278342"/>
                  </a:cubicBezTo>
                  <a:lnTo>
                    <a:pt x="3316050" y="2505074"/>
                  </a:lnTo>
                  <a:cubicBezTo>
                    <a:pt x="3316050" y="2658798"/>
                    <a:pt x="3191432" y="2783416"/>
                    <a:pt x="3037708" y="2783416"/>
                  </a:cubicBezTo>
                  <a:lnTo>
                    <a:pt x="278342" y="2783416"/>
                  </a:lnTo>
                  <a:cubicBezTo>
                    <a:pt x="124618" y="2783416"/>
                    <a:pt x="0" y="2658798"/>
                    <a:pt x="0" y="2505074"/>
                  </a:cubicBezTo>
                  <a:lnTo>
                    <a:pt x="0" y="278342"/>
                  </a:lnTo>
                  <a:close/>
                </a:path>
              </a:pathLst>
            </a:custGeom>
            <a:solidFill>
              <a:srgbClr val="D1E9F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7723" tIns="157723" rIns="157723" bIns="157723" numCol="1" spcCol="1270" anchor="ctr" anchorCtr="0"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One of AWS’s key strengths is its global infrastructure, with data centers across multiple regions, ensuring high availability, reliability, and security. 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D38429-F207-AC55-B05B-D141BD148436}"/>
                </a:ext>
              </a:extLst>
            </p:cNvPr>
            <p:cNvSpPr/>
            <p:nvPr/>
          </p:nvSpPr>
          <p:spPr>
            <a:xfrm>
              <a:off x="4028684" y="769043"/>
              <a:ext cx="3240000" cy="3240000"/>
            </a:xfrm>
            <a:custGeom>
              <a:avLst/>
              <a:gdLst>
                <a:gd name="connsiteX0" fmla="*/ 0 w 3312793"/>
                <a:gd name="connsiteY0" fmla="*/ 279566 h 2795660"/>
                <a:gd name="connsiteX1" fmla="*/ 279566 w 3312793"/>
                <a:gd name="connsiteY1" fmla="*/ 0 h 2795660"/>
                <a:gd name="connsiteX2" fmla="*/ 3033227 w 3312793"/>
                <a:gd name="connsiteY2" fmla="*/ 0 h 2795660"/>
                <a:gd name="connsiteX3" fmla="*/ 3312793 w 3312793"/>
                <a:gd name="connsiteY3" fmla="*/ 279566 h 2795660"/>
                <a:gd name="connsiteX4" fmla="*/ 3312793 w 3312793"/>
                <a:gd name="connsiteY4" fmla="*/ 2516094 h 2795660"/>
                <a:gd name="connsiteX5" fmla="*/ 3033227 w 3312793"/>
                <a:gd name="connsiteY5" fmla="*/ 2795660 h 2795660"/>
                <a:gd name="connsiteX6" fmla="*/ 279566 w 3312793"/>
                <a:gd name="connsiteY6" fmla="*/ 2795660 h 2795660"/>
                <a:gd name="connsiteX7" fmla="*/ 0 w 3312793"/>
                <a:gd name="connsiteY7" fmla="*/ 2516094 h 2795660"/>
                <a:gd name="connsiteX8" fmla="*/ 0 w 3312793"/>
                <a:gd name="connsiteY8" fmla="*/ 279566 h 279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2793" h="2795660">
                  <a:moveTo>
                    <a:pt x="0" y="279566"/>
                  </a:moveTo>
                  <a:cubicBezTo>
                    <a:pt x="0" y="125166"/>
                    <a:pt x="125166" y="0"/>
                    <a:pt x="279566" y="0"/>
                  </a:cubicBezTo>
                  <a:lnTo>
                    <a:pt x="3033227" y="0"/>
                  </a:lnTo>
                  <a:cubicBezTo>
                    <a:pt x="3187627" y="0"/>
                    <a:pt x="3312793" y="125166"/>
                    <a:pt x="3312793" y="279566"/>
                  </a:cubicBezTo>
                  <a:lnTo>
                    <a:pt x="3312793" y="2516094"/>
                  </a:lnTo>
                  <a:cubicBezTo>
                    <a:pt x="3312793" y="2670494"/>
                    <a:pt x="3187627" y="2795660"/>
                    <a:pt x="3033227" y="2795660"/>
                  </a:cubicBezTo>
                  <a:lnTo>
                    <a:pt x="279566" y="2795660"/>
                  </a:lnTo>
                  <a:cubicBezTo>
                    <a:pt x="125166" y="2795660"/>
                    <a:pt x="0" y="2670494"/>
                    <a:pt x="0" y="2516094"/>
                  </a:cubicBezTo>
                  <a:lnTo>
                    <a:pt x="0" y="279566"/>
                  </a:lnTo>
                  <a:close/>
                </a:path>
              </a:pathLst>
            </a:custGeom>
            <a:solidFill>
              <a:srgbClr val="D1E9F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82" tIns="158082" rIns="158082" bIns="158082" numCol="1" spcCol="1270" anchor="ctr" anchorCtr="0"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Its services cater to a diverse range of applications, from web hosting and data storage to machine learning and artificial intelligence. By leveraging AWS, organizations can reduce costs, enhance security, and accelerate innovation.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11C998D-6E1D-55B3-9B8F-8BE8AE55483B}"/>
                </a:ext>
              </a:extLst>
            </p:cNvPr>
            <p:cNvSpPr/>
            <p:nvPr/>
          </p:nvSpPr>
          <p:spPr>
            <a:xfrm>
              <a:off x="7542777" y="769043"/>
              <a:ext cx="3240000" cy="3240000"/>
            </a:xfrm>
            <a:custGeom>
              <a:avLst/>
              <a:gdLst>
                <a:gd name="connsiteX0" fmla="*/ 0 w 3316209"/>
                <a:gd name="connsiteY0" fmla="*/ 280181 h 2801813"/>
                <a:gd name="connsiteX1" fmla="*/ 280181 w 3316209"/>
                <a:gd name="connsiteY1" fmla="*/ 0 h 2801813"/>
                <a:gd name="connsiteX2" fmla="*/ 3036028 w 3316209"/>
                <a:gd name="connsiteY2" fmla="*/ 0 h 2801813"/>
                <a:gd name="connsiteX3" fmla="*/ 3316209 w 3316209"/>
                <a:gd name="connsiteY3" fmla="*/ 280181 h 2801813"/>
                <a:gd name="connsiteX4" fmla="*/ 3316209 w 3316209"/>
                <a:gd name="connsiteY4" fmla="*/ 2521632 h 2801813"/>
                <a:gd name="connsiteX5" fmla="*/ 3036028 w 3316209"/>
                <a:gd name="connsiteY5" fmla="*/ 2801813 h 2801813"/>
                <a:gd name="connsiteX6" fmla="*/ 280181 w 3316209"/>
                <a:gd name="connsiteY6" fmla="*/ 2801813 h 2801813"/>
                <a:gd name="connsiteX7" fmla="*/ 0 w 3316209"/>
                <a:gd name="connsiteY7" fmla="*/ 2521632 h 2801813"/>
                <a:gd name="connsiteX8" fmla="*/ 0 w 3316209"/>
                <a:gd name="connsiteY8" fmla="*/ 280181 h 280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6209" h="2801813">
                  <a:moveTo>
                    <a:pt x="0" y="280181"/>
                  </a:moveTo>
                  <a:cubicBezTo>
                    <a:pt x="0" y="125441"/>
                    <a:pt x="125441" y="0"/>
                    <a:pt x="280181" y="0"/>
                  </a:cubicBezTo>
                  <a:lnTo>
                    <a:pt x="3036028" y="0"/>
                  </a:lnTo>
                  <a:cubicBezTo>
                    <a:pt x="3190768" y="0"/>
                    <a:pt x="3316209" y="125441"/>
                    <a:pt x="3316209" y="280181"/>
                  </a:cubicBezTo>
                  <a:lnTo>
                    <a:pt x="3316209" y="2521632"/>
                  </a:lnTo>
                  <a:cubicBezTo>
                    <a:pt x="3316209" y="2676372"/>
                    <a:pt x="3190768" y="2801813"/>
                    <a:pt x="3036028" y="2801813"/>
                  </a:cubicBezTo>
                  <a:lnTo>
                    <a:pt x="280181" y="2801813"/>
                  </a:lnTo>
                  <a:cubicBezTo>
                    <a:pt x="125441" y="2801813"/>
                    <a:pt x="0" y="2676372"/>
                    <a:pt x="0" y="2521632"/>
                  </a:cubicBezTo>
                  <a:lnTo>
                    <a:pt x="0" y="280181"/>
                  </a:lnTo>
                  <a:close/>
                </a:path>
              </a:pathLst>
            </a:custGeom>
            <a:solidFill>
              <a:srgbClr val="D1E9F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262" tIns="158262" rIns="158262" bIns="158262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solidFill>
                    <a:schemeClr val="tx1"/>
                  </a:solidFill>
                </a:rPr>
                <a:t>AWS services cater to businesses of all sizes, from startups to global leaders like Netflix, Airbnb, and NASA, enabling scalable computing, storage, and analytics for innovation, efficiency, and growth.</a:t>
              </a:r>
              <a:endParaRPr lang="en-UM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010DC74-800C-18C6-A6B5-749E3D9B1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820" y="118909"/>
            <a:ext cx="1865180" cy="1121041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6477F9A-7BC8-D487-2C0E-FA8E8166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A65DCE-5226-CEAC-8247-BDD77C0F4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AFEAEAA-10FE-EFA7-5265-CCA9BD88D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5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3037599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788EDA-E911-8B05-1986-6245F1572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6E7C1AF-D07D-8C06-D0F0-731B37780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478" y="0"/>
            <a:ext cx="2290028" cy="2631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D42D0-6CFF-0925-AD87-BA4CBB63F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93" y="136525"/>
            <a:ext cx="6167323" cy="884032"/>
          </a:xfrm>
        </p:spPr>
        <p:txBody>
          <a:bodyPr>
            <a:noAutofit/>
          </a:bodyPr>
          <a:lstStyle/>
          <a:p>
            <a:pPr algn="ctr"/>
            <a:br>
              <a:rPr lang="en-IN" sz="5000" b="1" spc="-56" dirty="0">
                <a:solidFill>
                  <a:srgbClr val="181C24">
                    <a:alpha val="100000"/>
                  </a:srgbClr>
                </a:solidFill>
                <a:latin typeface="IBM Plex Serif SemiBold" panose="02060703050406000203" pitchFamily="18" charset="0"/>
              </a:rPr>
            </a:br>
            <a:r>
              <a:rPr lang="en-IN" sz="4800" b="1" spc="-56" dirty="0">
                <a:solidFill>
                  <a:srgbClr val="181C24">
                    <a:alpha val="100000"/>
                  </a:srgbClr>
                </a:solidFill>
                <a:latin typeface="IBM Plex Serif SemiBold" panose="02060703050406000203" pitchFamily="18" charset="0"/>
              </a:rPr>
              <a:t>Amazon </a:t>
            </a:r>
            <a:r>
              <a:rPr lang="en-IN" sz="5000" b="1" spc="-56" dirty="0">
                <a:solidFill>
                  <a:srgbClr val="181C24">
                    <a:alpha val="100000"/>
                  </a:srgbClr>
                </a:solidFill>
                <a:latin typeface="IBM Plex Serif SemiBold" panose="02060703050406000203" pitchFamily="18" charset="0"/>
              </a:rPr>
              <a:t>EC2</a:t>
            </a:r>
            <a:endParaRPr lang="en-UM" sz="5000" b="1" dirty="0">
              <a:latin typeface="IBM Plex Serif SemiBold" panose="02060703050406000203" pitchFamily="18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591305-E1F6-397C-4F0C-E2FD4806508E}"/>
              </a:ext>
            </a:extLst>
          </p:cNvPr>
          <p:cNvSpPr/>
          <p:nvPr/>
        </p:nvSpPr>
        <p:spPr>
          <a:xfrm>
            <a:off x="845044" y="1827756"/>
            <a:ext cx="10501910" cy="1600667"/>
          </a:xfrm>
          <a:custGeom>
            <a:avLst/>
            <a:gdLst>
              <a:gd name="connsiteX0" fmla="*/ 0 w 10501910"/>
              <a:gd name="connsiteY0" fmla="*/ 160067 h 1600667"/>
              <a:gd name="connsiteX1" fmla="*/ 160067 w 10501910"/>
              <a:gd name="connsiteY1" fmla="*/ 0 h 1600667"/>
              <a:gd name="connsiteX2" fmla="*/ 10341843 w 10501910"/>
              <a:gd name="connsiteY2" fmla="*/ 0 h 1600667"/>
              <a:gd name="connsiteX3" fmla="*/ 10501910 w 10501910"/>
              <a:gd name="connsiteY3" fmla="*/ 160067 h 1600667"/>
              <a:gd name="connsiteX4" fmla="*/ 10501910 w 10501910"/>
              <a:gd name="connsiteY4" fmla="*/ 1440600 h 1600667"/>
              <a:gd name="connsiteX5" fmla="*/ 10341843 w 10501910"/>
              <a:gd name="connsiteY5" fmla="*/ 1600667 h 1600667"/>
              <a:gd name="connsiteX6" fmla="*/ 160067 w 10501910"/>
              <a:gd name="connsiteY6" fmla="*/ 1600667 h 1600667"/>
              <a:gd name="connsiteX7" fmla="*/ 0 w 10501910"/>
              <a:gd name="connsiteY7" fmla="*/ 1440600 h 1600667"/>
              <a:gd name="connsiteX8" fmla="*/ 0 w 10501910"/>
              <a:gd name="connsiteY8" fmla="*/ 160067 h 1600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01910" h="1600667">
                <a:moveTo>
                  <a:pt x="0" y="160067"/>
                </a:moveTo>
                <a:cubicBezTo>
                  <a:pt x="0" y="71664"/>
                  <a:pt x="71664" y="0"/>
                  <a:pt x="160067" y="0"/>
                </a:cubicBezTo>
                <a:lnTo>
                  <a:pt x="10341843" y="0"/>
                </a:lnTo>
                <a:cubicBezTo>
                  <a:pt x="10430246" y="0"/>
                  <a:pt x="10501910" y="71664"/>
                  <a:pt x="10501910" y="160067"/>
                </a:cubicBezTo>
                <a:lnTo>
                  <a:pt x="10501910" y="1440600"/>
                </a:lnTo>
                <a:cubicBezTo>
                  <a:pt x="10501910" y="1529003"/>
                  <a:pt x="10430246" y="1600667"/>
                  <a:pt x="10341843" y="1600667"/>
                </a:cubicBezTo>
                <a:lnTo>
                  <a:pt x="160067" y="1600667"/>
                </a:lnTo>
                <a:cubicBezTo>
                  <a:pt x="71664" y="1600667"/>
                  <a:pt x="0" y="1529003"/>
                  <a:pt x="0" y="1440600"/>
                </a:cubicBezTo>
                <a:lnTo>
                  <a:pt x="0" y="160067"/>
                </a:lnTo>
                <a:close/>
              </a:path>
            </a:pathLst>
          </a:custGeom>
          <a:solidFill>
            <a:srgbClr val="D1E9F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132" tIns="142132" rIns="142132" bIns="142132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i="0" kern="1200" dirty="0">
                <a:solidFill>
                  <a:schemeClr val="tx1"/>
                </a:solidFill>
              </a:rPr>
              <a:t>Amazon EC2 (Elastic Compute Cloud) is a cloud service by AWS which provides on-demand, resizable compute capacity in the cloud. </a:t>
            </a:r>
            <a:endParaRPr lang="en-UM" sz="2500" kern="12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6B10C6-A5DF-B7CB-297F-1A825D4E1BD0}"/>
              </a:ext>
            </a:extLst>
          </p:cNvPr>
          <p:cNvGrpSpPr/>
          <p:nvPr/>
        </p:nvGrpSpPr>
        <p:grpSpPr>
          <a:xfrm>
            <a:off x="855295" y="3688930"/>
            <a:ext cx="10481408" cy="2618749"/>
            <a:chOff x="855295" y="3688930"/>
            <a:chExt cx="10481408" cy="26187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43544C7-8B13-4A02-F41B-4A376738CDCE}"/>
                </a:ext>
              </a:extLst>
            </p:cNvPr>
            <p:cNvSpPr/>
            <p:nvPr/>
          </p:nvSpPr>
          <p:spPr>
            <a:xfrm>
              <a:off x="855295" y="3688930"/>
              <a:ext cx="3316050" cy="2618749"/>
            </a:xfrm>
            <a:custGeom>
              <a:avLst/>
              <a:gdLst>
                <a:gd name="connsiteX0" fmla="*/ 0 w 3316050"/>
                <a:gd name="connsiteY0" fmla="*/ 278342 h 2783416"/>
                <a:gd name="connsiteX1" fmla="*/ 278342 w 3316050"/>
                <a:gd name="connsiteY1" fmla="*/ 0 h 2783416"/>
                <a:gd name="connsiteX2" fmla="*/ 3037708 w 3316050"/>
                <a:gd name="connsiteY2" fmla="*/ 0 h 2783416"/>
                <a:gd name="connsiteX3" fmla="*/ 3316050 w 3316050"/>
                <a:gd name="connsiteY3" fmla="*/ 278342 h 2783416"/>
                <a:gd name="connsiteX4" fmla="*/ 3316050 w 3316050"/>
                <a:gd name="connsiteY4" fmla="*/ 2505074 h 2783416"/>
                <a:gd name="connsiteX5" fmla="*/ 3037708 w 3316050"/>
                <a:gd name="connsiteY5" fmla="*/ 2783416 h 2783416"/>
                <a:gd name="connsiteX6" fmla="*/ 278342 w 3316050"/>
                <a:gd name="connsiteY6" fmla="*/ 2783416 h 2783416"/>
                <a:gd name="connsiteX7" fmla="*/ 0 w 3316050"/>
                <a:gd name="connsiteY7" fmla="*/ 2505074 h 2783416"/>
                <a:gd name="connsiteX8" fmla="*/ 0 w 3316050"/>
                <a:gd name="connsiteY8" fmla="*/ 278342 h 278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6050" h="2783416">
                  <a:moveTo>
                    <a:pt x="0" y="278342"/>
                  </a:moveTo>
                  <a:cubicBezTo>
                    <a:pt x="0" y="124618"/>
                    <a:pt x="124618" y="0"/>
                    <a:pt x="278342" y="0"/>
                  </a:cubicBezTo>
                  <a:lnTo>
                    <a:pt x="3037708" y="0"/>
                  </a:lnTo>
                  <a:cubicBezTo>
                    <a:pt x="3191432" y="0"/>
                    <a:pt x="3316050" y="124618"/>
                    <a:pt x="3316050" y="278342"/>
                  </a:cubicBezTo>
                  <a:lnTo>
                    <a:pt x="3316050" y="2505074"/>
                  </a:lnTo>
                  <a:cubicBezTo>
                    <a:pt x="3316050" y="2658798"/>
                    <a:pt x="3191432" y="2783416"/>
                    <a:pt x="3037708" y="2783416"/>
                  </a:cubicBezTo>
                  <a:lnTo>
                    <a:pt x="278342" y="2783416"/>
                  </a:lnTo>
                  <a:cubicBezTo>
                    <a:pt x="124618" y="2783416"/>
                    <a:pt x="0" y="2658798"/>
                    <a:pt x="0" y="2505074"/>
                  </a:cubicBezTo>
                  <a:lnTo>
                    <a:pt x="0" y="278342"/>
                  </a:lnTo>
                  <a:close/>
                </a:path>
              </a:pathLst>
            </a:custGeom>
            <a:solidFill>
              <a:srgbClr val="D5F3F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7723" tIns="157723" rIns="157723" bIns="157723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i="0" kern="1200" dirty="0">
                  <a:solidFill>
                    <a:schemeClr val="tx1"/>
                  </a:solidFill>
                </a:rPr>
                <a:t>It offers a broad selection of instance types optimized for various workloads, including general-purpose, compute-optimized, memory-optimized, storage-optimized instances, etc.</a:t>
              </a:r>
              <a:endParaRPr lang="en-UM" sz="2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8F45739-9AF3-C821-3826-4106BAB6AA6C}"/>
                </a:ext>
              </a:extLst>
            </p:cNvPr>
            <p:cNvSpPr/>
            <p:nvPr/>
          </p:nvSpPr>
          <p:spPr>
            <a:xfrm>
              <a:off x="4439523" y="3688930"/>
              <a:ext cx="3312793" cy="2618749"/>
            </a:xfrm>
            <a:custGeom>
              <a:avLst/>
              <a:gdLst>
                <a:gd name="connsiteX0" fmla="*/ 0 w 3312793"/>
                <a:gd name="connsiteY0" fmla="*/ 279566 h 2795660"/>
                <a:gd name="connsiteX1" fmla="*/ 279566 w 3312793"/>
                <a:gd name="connsiteY1" fmla="*/ 0 h 2795660"/>
                <a:gd name="connsiteX2" fmla="*/ 3033227 w 3312793"/>
                <a:gd name="connsiteY2" fmla="*/ 0 h 2795660"/>
                <a:gd name="connsiteX3" fmla="*/ 3312793 w 3312793"/>
                <a:gd name="connsiteY3" fmla="*/ 279566 h 2795660"/>
                <a:gd name="connsiteX4" fmla="*/ 3312793 w 3312793"/>
                <a:gd name="connsiteY4" fmla="*/ 2516094 h 2795660"/>
                <a:gd name="connsiteX5" fmla="*/ 3033227 w 3312793"/>
                <a:gd name="connsiteY5" fmla="*/ 2795660 h 2795660"/>
                <a:gd name="connsiteX6" fmla="*/ 279566 w 3312793"/>
                <a:gd name="connsiteY6" fmla="*/ 2795660 h 2795660"/>
                <a:gd name="connsiteX7" fmla="*/ 0 w 3312793"/>
                <a:gd name="connsiteY7" fmla="*/ 2516094 h 2795660"/>
                <a:gd name="connsiteX8" fmla="*/ 0 w 3312793"/>
                <a:gd name="connsiteY8" fmla="*/ 279566 h 279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2793" h="2795660">
                  <a:moveTo>
                    <a:pt x="0" y="279566"/>
                  </a:moveTo>
                  <a:cubicBezTo>
                    <a:pt x="0" y="125166"/>
                    <a:pt x="125166" y="0"/>
                    <a:pt x="279566" y="0"/>
                  </a:cubicBezTo>
                  <a:lnTo>
                    <a:pt x="3033227" y="0"/>
                  </a:lnTo>
                  <a:cubicBezTo>
                    <a:pt x="3187627" y="0"/>
                    <a:pt x="3312793" y="125166"/>
                    <a:pt x="3312793" y="279566"/>
                  </a:cubicBezTo>
                  <a:lnTo>
                    <a:pt x="3312793" y="2516094"/>
                  </a:lnTo>
                  <a:cubicBezTo>
                    <a:pt x="3312793" y="2670494"/>
                    <a:pt x="3187627" y="2795660"/>
                    <a:pt x="3033227" y="2795660"/>
                  </a:cubicBezTo>
                  <a:lnTo>
                    <a:pt x="279566" y="2795660"/>
                  </a:lnTo>
                  <a:cubicBezTo>
                    <a:pt x="125166" y="2795660"/>
                    <a:pt x="0" y="2670494"/>
                    <a:pt x="0" y="2516094"/>
                  </a:cubicBezTo>
                  <a:lnTo>
                    <a:pt x="0" y="279566"/>
                  </a:lnTo>
                  <a:close/>
                </a:path>
              </a:pathLst>
            </a:custGeom>
            <a:solidFill>
              <a:srgbClr val="D5F3F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82" tIns="158082" rIns="158082" bIns="158082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i="0" kern="1200" dirty="0">
                  <a:solidFill>
                    <a:schemeClr val="tx1"/>
                  </a:solidFill>
                </a:rPr>
                <a:t>EC2 supports multiple processor architectures, such as Intel, AMD, and Arm-based processors, allowing users to choose the best fit for their applications. </a:t>
              </a:r>
              <a:endParaRPr lang="en-UM" sz="2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8DAFF0-ED8E-0A82-EC05-47DE31E6B1CC}"/>
                </a:ext>
              </a:extLst>
            </p:cNvPr>
            <p:cNvSpPr/>
            <p:nvPr/>
          </p:nvSpPr>
          <p:spPr>
            <a:xfrm>
              <a:off x="8020494" y="3688930"/>
              <a:ext cx="3316209" cy="2618749"/>
            </a:xfrm>
            <a:custGeom>
              <a:avLst/>
              <a:gdLst>
                <a:gd name="connsiteX0" fmla="*/ 0 w 3316209"/>
                <a:gd name="connsiteY0" fmla="*/ 280181 h 2801813"/>
                <a:gd name="connsiteX1" fmla="*/ 280181 w 3316209"/>
                <a:gd name="connsiteY1" fmla="*/ 0 h 2801813"/>
                <a:gd name="connsiteX2" fmla="*/ 3036028 w 3316209"/>
                <a:gd name="connsiteY2" fmla="*/ 0 h 2801813"/>
                <a:gd name="connsiteX3" fmla="*/ 3316209 w 3316209"/>
                <a:gd name="connsiteY3" fmla="*/ 280181 h 2801813"/>
                <a:gd name="connsiteX4" fmla="*/ 3316209 w 3316209"/>
                <a:gd name="connsiteY4" fmla="*/ 2521632 h 2801813"/>
                <a:gd name="connsiteX5" fmla="*/ 3036028 w 3316209"/>
                <a:gd name="connsiteY5" fmla="*/ 2801813 h 2801813"/>
                <a:gd name="connsiteX6" fmla="*/ 280181 w 3316209"/>
                <a:gd name="connsiteY6" fmla="*/ 2801813 h 2801813"/>
                <a:gd name="connsiteX7" fmla="*/ 0 w 3316209"/>
                <a:gd name="connsiteY7" fmla="*/ 2521632 h 2801813"/>
                <a:gd name="connsiteX8" fmla="*/ 0 w 3316209"/>
                <a:gd name="connsiteY8" fmla="*/ 280181 h 280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6209" h="2801813">
                  <a:moveTo>
                    <a:pt x="0" y="280181"/>
                  </a:moveTo>
                  <a:cubicBezTo>
                    <a:pt x="0" y="125441"/>
                    <a:pt x="125441" y="0"/>
                    <a:pt x="280181" y="0"/>
                  </a:cubicBezTo>
                  <a:lnTo>
                    <a:pt x="3036028" y="0"/>
                  </a:lnTo>
                  <a:cubicBezTo>
                    <a:pt x="3190768" y="0"/>
                    <a:pt x="3316209" y="125441"/>
                    <a:pt x="3316209" y="280181"/>
                  </a:cubicBezTo>
                  <a:lnTo>
                    <a:pt x="3316209" y="2521632"/>
                  </a:lnTo>
                  <a:cubicBezTo>
                    <a:pt x="3316209" y="2676372"/>
                    <a:pt x="3190768" y="2801813"/>
                    <a:pt x="3036028" y="2801813"/>
                  </a:cubicBezTo>
                  <a:lnTo>
                    <a:pt x="280181" y="2801813"/>
                  </a:lnTo>
                  <a:cubicBezTo>
                    <a:pt x="125441" y="2801813"/>
                    <a:pt x="0" y="2676372"/>
                    <a:pt x="0" y="2521632"/>
                  </a:cubicBezTo>
                  <a:lnTo>
                    <a:pt x="0" y="280181"/>
                  </a:lnTo>
                  <a:close/>
                </a:path>
              </a:pathLst>
            </a:custGeom>
            <a:solidFill>
              <a:srgbClr val="D5F3F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262" tIns="158262" rIns="158262" bIns="158262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i="0" kern="1200" dirty="0">
                  <a:solidFill>
                    <a:schemeClr val="tx1"/>
                  </a:solidFill>
                </a:rPr>
                <a:t>Additionally, EC2 integrates with other AWS services, enabling seamless scaling and management of applications.</a:t>
              </a:r>
              <a:endParaRPr lang="en-UM" sz="2000" b="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B17C6-832B-A015-6414-FEB70E6D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30F60-B5C3-5246-6BA0-1949CDFC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AB3C0-3F32-D766-36CB-6E8448C50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6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3160302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FE2845-85BE-EFB7-C6E1-DDDD9067A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478" y="0"/>
            <a:ext cx="2290028" cy="263109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1A84ACA-ACB4-164D-6218-8654DA5E952C}"/>
              </a:ext>
            </a:extLst>
          </p:cNvPr>
          <p:cNvGrpSpPr/>
          <p:nvPr/>
        </p:nvGrpSpPr>
        <p:grpSpPr>
          <a:xfrm>
            <a:off x="412311" y="1581911"/>
            <a:ext cx="3611049" cy="4435613"/>
            <a:chOff x="695576" y="1514422"/>
            <a:chExt cx="3189119" cy="338643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C210B7-3B1F-BC2B-6B56-B408B26762A8}"/>
                </a:ext>
              </a:extLst>
            </p:cNvPr>
            <p:cNvGrpSpPr/>
            <p:nvPr/>
          </p:nvGrpSpPr>
          <p:grpSpPr>
            <a:xfrm>
              <a:off x="695576" y="1514422"/>
              <a:ext cx="2615753" cy="3386430"/>
              <a:chOff x="1577009" y="1514423"/>
              <a:chExt cx="2615753" cy="3386430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66C9811-92DE-6BAF-211B-7EEB24F7BFE7}"/>
                  </a:ext>
                </a:extLst>
              </p:cNvPr>
              <p:cNvSpPr/>
              <p:nvPr/>
            </p:nvSpPr>
            <p:spPr>
              <a:xfrm rot="16200000">
                <a:off x="1191671" y="1899761"/>
                <a:ext cx="3386430" cy="2615753"/>
              </a:xfrm>
              <a:custGeom>
                <a:avLst/>
                <a:gdLst>
                  <a:gd name="connsiteX0" fmla="*/ 0 w 2822024"/>
                  <a:gd name="connsiteY0" fmla="*/ 141101 h 3386429"/>
                  <a:gd name="connsiteX1" fmla="*/ 141101 w 2822024"/>
                  <a:gd name="connsiteY1" fmla="*/ 0 h 3386429"/>
                  <a:gd name="connsiteX2" fmla="*/ 2680923 w 2822024"/>
                  <a:gd name="connsiteY2" fmla="*/ 0 h 3386429"/>
                  <a:gd name="connsiteX3" fmla="*/ 2822024 w 2822024"/>
                  <a:gd name="connsiteY3" fmla="*/ 141101 h 3386429"/>
                  <a:gd name="connsiteX4" fmla="*/ 2822024 w 2822024"/>
                  <a:gd name="connsiteY4" fmla="*/ 3245328 h 3386429"/>
                  <a:gd name="connsiteX5" fmla="*/ 2680923 w 2822024"/>
                  <a:gd name="connsiteY5" fmla="*/ 3386429 h 3386429"/>
                  <a:gd name="connsiteX6" fmla="*/ 141101 w 2822024"/>
                  <a:gd name="connsiteY6" fmla="*/ 3386429 h 3386429"/>
                  <a:gd name="connsiteX7" fmla="*/ 0 w 2822024"/>
                  <a:gd name="connsiteY7" fmla="*/ 3245328 h 3386429"/>
                  <a:gd name="connsiteX8" fmla="*/ 0 w 2822024"/>
                  <a:gd name="connsiteY8" fmla="*/ 141101 h 338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2024" h="3386429">
                    <a:moveTo>
                      <a:pt x="2704439" y="1"/>
                    </a:moveTo>
                    <a:cubicBezTo>
                      <a:pt x="2769379" y="1"/>
                      <a:pt x="2822024" y="75808"/>
                      <a:pt x="2822024" y="169322"/>
                    </a:cubicBezTo>
                    <a:lnTo>
                      <a:pt x="2822024" y="3217107"/>
                    </a:lnTo>
                    <a:cubicBezTo>
                      <a:pt x="2822024" y="3310621"/>
                      <a:pt x="2769379" y="3386428"/>
                      <a:pt x="2704439" y="3386428"/>
                    </a:cubicBezTo>
                    <a:lnTo>
                      <a:pt x="117585" y="3386428"/>
                    </a:lnTo>
                    <a:cubicBezTo>
                      <a:pt x="52645" y="3386428"/>
                      <a:pt x="0" y="3310621"/>
                      <a:pt x="0" y="3217107"/>
                    </a:cubicBezTo>
                    <a:lnTo>
                      <a:pt x="0" y="169322"/>
                    </a:lnTo>
                    <a:cubicBezTo>
                      <a:pt x="0" y="75808"/>
                      <a:pt x="52645" y="1"/>
                      <a:pt x="117585" y="1"/>
                    </a:cubicBezTo>
                    <a:lnTo>
                      <a:pt x="2704439" y="1"/>
                    </a:lnTo>
                    <a:close/>
                  </a:path>
                </a:pathLst>
              </a:custGeom>
              <a:solidFill>
                <a:srgbClr val="66CCFF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09558" tIns="92584" rIns="120015" bIns="2257619" numCol="1" spcCol="1270" anchor="t" anchorCtr="0">
                <a:noAutofit/>
              </a:bodyPr>
              <a:lstStyle/>
              <a:p>
                <a:pPr marL="0" lvl="0" indent="0" algn="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M" sz="2700" kern="1200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9828612-0B8C-573C-061E-D6F769D1EEF1}"/>
                  </a:ext>
                </a:extLst>
              </p:cNvPr>
              <p:cNvSpPr/>
              <p:nvPr/>
            </p:nvSpPr>
            <p:spPr>
              <a:xfrm>
                <a:off x="1673264" y="1644763"/>
                <a:ext cx="2430328" cy="3167821"/>
              </a:xfrm>
              <a:custGeom>
                <a:avLst/>
                <a:gdLst>
                  <a:gd name="connsiteX0" fmla="*/ 0 w 2102408"/>
                  <a:gd name="connsiteY0" fmla="*/ 0 h 3386429"/>
                  <a:gd name="connsiteX1" fmla="*/ 2102408 w 2102408"/>
                  <a:gd name="connsiteY1" fmla="*/ 0 h 3386429"/>
                  <a:gd name="connsiteX2" fmla="*/ 2102408 w 2102408"/>
                  <a:gd name="connsiteY2" fmla="*/ 3386429 h 3386429"/>
                  <a:gd name="connsiteX3" fmla="*/ 0 w 2102408"/>
                  <a:gd name="connsiteY3" fmla="*/ 3386429 h 3386429"/>
                  <a:gd name="connsiteX4" fmla="*/ 0 w 2102408"/>
                  <a:gd name="connsiteY4" fmla="*/ 0 h 338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2408" h="3386429">
                    <a:moveTo>
                      <a:pt x="0" y="0"/>
                    </a:moveTo>
                    <a:lnTo>
                      <a:pt x="2102408" y="0"/>
                    </a:lnTo>
                    <a:lnTo>
                      <a:pt x="2102408" y="3386429"/>
                    </a:lnTo>
                    <a:lnTo>
                      <a:pt x="0" y="338642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37719" rIns="0" bIns="0" numCol="1" spcCol="1270" anchor="t" anchorCtr="0">
                <a:noAutofit/>
              </a:bodyPr>
              <a:lstStyle/>
              <a:p>
                <a:pPr marL="0" lvl="0" indent="0" algn="l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700" kern="1200" dirty="0">
                  <a:solidFill>
                    <a:schemeClr val="tx1"/>
                  </a:solidFill>
                </a:endParaRPr>
              </a:p>
              <a:p>
                <a:pPr marL="0" lvl="0" indent="0" algn="l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700" kern="1200" dirty="0">
                    <a:solidFill>
                      <a:schemeClr val="tx1"/>
                    </a:solidFill>
                  </a:rPr>
                  <a:t>Amazon Elastic Compute Cloud (EC2) was launched on August 25, 2006, as one of the first services offered by Amazon Web Services (AWS). </a:t>
                </a:r>
              </a:p>
              <a:p>
                <a:pPr marL="0" lvl="0" indent="0" algn="l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700" kern="1200" dirty="0">
                    <a:solidFill>
                      <a:schemeClr val="tx1"/>
                    </a:solidFill>
                  </a:rPr>
                  <a:t>It revolutionized cloud computing by enabling users to rent virtual servers on demand, eliminating the need for physical infrastructure. </a:t>
                </a:r>
                <a:endParaRPr lang="en-UM" sz="1700" kern="1200" dirty="0">
                  <a:solidFill>
                    <a:schemeClr val="tx1"/>
                  </a:solidFill>
                </a:endParaRPr>
              </a:p>
              <a:p>
                <a:pPr marL="0" lvl="0" indent="0" algn="l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700" kern="1200" dirty="0">
                    <a:solidFill>
                      <a:schemeClr val="tx1"/>
                    </a:solidFill>
                  </a:rPr>
                  <a:t>Initially, EC2 offered a single instance type, but as demand grew, AWS rapidly expanded its capabilities.</a:t>
                </a:r>
                <a:endParaRPr lang="en-UM" sz="1700" kern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Flowchart: Extract 29">
              <a:extLst>
                <a:ext uri="{FF2B5EF4-FFF2-40B4-BE49-F238E27FC236}">
                  <a16:creationId xmlns:a16="http://schemas.microsoft.com/office/drawing/2014/main" id="{10DB3FB5-4D53-E089-4E36-881548CC7636}"/>
                </a:ext>
              </a:extLst>
            </p:cNvPr>
            <p:cNvSpPr/>
            <p:nvPr/>
          </p:nvSpPr>
          <p:spPr>
            <a:xfrm rot="5400000">
              <a:off x="3386336" y="4177613"/>
              <a:ext cx="497680" cy="499038"/>
            </a:xfrm>
            <a:prstGeom prst="flowChartExtra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M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F4472A1-95D0-15D3-476A-16EF0363DDFC}"/>
              </a:ext>
            </a:extLst>
          </p:cNvPr>
          <p:cNvGrpSpPr/>
          <p:nvPr/>
        </p:nvGrpSpPr>
        <p:grpSpPr>
          <a:xfrm>
            <a:off x="4169471" y="1585382"/>
            <a:ext cx="3699453" cy="4428000"/>
            <a:chOff x="4494408" y="260342"/>
            <a:chExt cx="3813499" cy="3237826"/>
          </a:xfrm>
          <a:solidFill>
            <a:srgbClr val="D1E9FC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AC2335-FAA1-FC67-ED16-EAD120967076}"/>
                </a:ext>
              </a:extLst>
            </p:cNvPr>
            <p:cNvSpPr/>
            <p:nvPr/>
          </p:nvSpPr>
          <p:spPr>
            <a:xfrm rot="16200000">
              <a:off x="4434103" y="320647"/>
              <a:ext cx="3237826" cy="3117216"/>
            </a:xfrm>
            <a:custGeom>
              <a:avLst/>
              <a:gdLst>
                <a:gd name="connsiteX0" fmla="*/ 0 w 2822024"/>
                <a:gd name="connsiteY0" fmla="*/ 141101 h 3386429"/>
                <a:gd name="connsiteX1" fmla="*/ 141101 w 2822024"/>
                <a:gd name="connsiteY1" fmla="*/ 0 h 3386429"/>
                <a:gd name="connsiteX2" fmla="*/ 2680923 w 2822024"/>
                <a:gd name="connsiteY2" fmla="*/ 0 h 3386429"/>
                <a:gd name="connsiteX3" fmla="*/ 2822024 w 2822024"/>
                <a:gd name="connsiteY3" fmla="*/ 141101 h 3386429"/>
                <a:gd name="connsiteX4" fmla="*/ 2822024 w 2822024"/>
                <a:gd name="connsiteY4" fmla="*/ 3245328 h 3386429"/>
                <a:gd name="connsiteX5" fmla="*/ 2680923 w 2822024"/>
                <a:gd name="connsiteY5" fmla="*/ 3386429 h 3386429"/>
                <a:gd name="connsiteX6" fmla="*/ 141101 w 2822024"/>
                <a:gd name="connsiteY6" fmla="*/ 3386429 h 3386429"/>
                <a:gd name="connsiteX7" fmla="*/ 0 w 2822024"/>
                <a:gd name="connsiteY7" fmla="*/ 3245328 h 3386429"/>
                <a:gd name="connsiteX8" fmla="*/ 0 w 2822024"/>
                <a:gd name="connsiteY8" fmla="*/ 141101 h 338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2024" h="3386429">
                  <a:moveTo>
                    <a:pt x="2704439" y="1"/>
                  </a:moveTo>
                  <a:cubicBezTo>
                    <a:pt x="2769379" y="1"/>
                    <a:pt x="2822024" y="75808"/>
                    <a:pt x="2822024" y="169322"/>
                  </a:cubicBezTo>
                  <a:lnTo>
                    <a:pt x="2822024" y="3217107"/>
                  </a:lnTo>
                  <a:cubicBezTo>
                    <a:pt x="2822024" y="3310621"/>
                    <a:pt x="2769379" y="3386428"/>
                    <a:pt x="2704439" y="3386428"/>
                  </a:cubicBezTo>
                  <a:lnTo>
                    <a:pt x="117585" y="3386428"/>
                  </a:lnTo>
                  <a:cubicBezTo>
                    <a:pt x="52645" y="3386428"/>
                    <a:pt x="0" y="3310621"/>
                    <a:pt x="0" y="3217107"/>
                  </a:cubicBezTo>
                  <a:lnTo>
                    <a:pt x="0" y="169322"/>
                  </a:lnTo>
                  <a:cubicBezTo>
                    <a:pt x="0" y="75808"/>
                    <a:pt x="52645" y="1"/>
                    <a:pt x="117585" y="1"/>
                  </a:cubicBezTo>
                  <a:lnTo>
                    <a:pt x="2704439" y="1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558" tIns="92583" rIns="120015" bIns="2257620" numCol="1" spcCol="1270" anchor="t" anchorCtr="0">
              <a:noAutofit/>
            </a:bodyPr>
            <a:lstStyle/>
            <a:p>
              <a:pPr marL="0" lvl="0" indent="0" algn="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M" sz="2700" kern="120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02552C-BA71-CF24-235E-089282C81608}"/>
                </a:ext>
              </a:extLst>
            </p:cNvPr>
            <p:cNvSpPr/>
            <p:nvPr/>
          </p:nvSpPr>
          <p:spPr>
            <a:xfrm>
              <a:off x="4718303" y="382639"/>
              <a:ext cx="2783229" cy="3115529"/>
            </a:xfrm>
            <a:custGeom>
              <a:avLst/>
              <a:gdLst>
                <a:gd name="connsiteX0" fmla="*/ 0 w 2102408"/>
                <a:gd name="connsiteY0" fmla="*/ 0 h 3386429"/>
                <a:gd name="connsiteX1" fmla="*/ 2102408 w 2102408"/>
                <a:gd name="connsiteY1" fmla="*/ 0 h 3386429"/>
                <a:gd name="connsiteX2" fmla="*/ 2102408 w 2102408"/>
                <a:gd name="connsiteY2" fmla="*/ 3386429 h 3386429"/>
                <a:gd name="connsiteX3" fmla="*/ 0 w 2102408"/>
                <a:gd name="connsiteY3" fmla="*/ 3386429 h 3386429"/>
                <a:gd name="connsiteX4" fmla="*/ 0 w 2102408"/>
                <a:gd name="connsiteY4" fmla="*/ 0 h 338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2408" h="3386429">
                  <a:moveTo>
                    <a:pt x="0" y="0"/>
                  </a:moveTo>
                  <a:lnTo>
                    <a:pt x="2102408" y="0"/>
                  </a:lnTo>
                  <a:lnTo>
                    <a:pt x="2102408" y="3386429"/>
                  </a:lnTo>
                  <a:lnTo>
                    <a:pt x="0" y="33864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37719" rIns="0" bIns="0" numCol="1" spcCol="1270" anchor="t" anchorCtr="0">
              <a:noAutofit/>
            </a:bodyPr>
            <a:lstStyle/>
            <a:p>
              <a:pPr marL="0" lvl="0" indent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1"/>
                  </a:solidFill>
                </a:rPr>
                <a:t>By 2009, AWS introduced Reserved Instances, allowing customers to prepay for capacity at lower costs. </a:t>
              </a:r>
              <a:endParaRPr lang="en-UM" sz="1700" kern="1200" dirty="0">
                <a:solidFill>
                  <a:schemeClr val="tx1"/>
                </a:solidFill>
              </a:endParaRPr>
            </a:p>
            <a:p>
              <a:pPr marL="0" lvl="0" indent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1"/>
                  </a:solidFill>
                </a:rPr>
                <a:t>In 2010, EC2 officially moved out of beta and </a:t>
              </a:r>
              <a:r>
                <a:rPr lang="en-US" sz="1600" dirty="0">
                  <a:solidFill>
                    <a:schemeClr val="tx1"/>
                  </a:solidFill>
                </a:rPr>
                <a:t>became a fully commercial service.</a:t>
              </a:r>
              <a:endParaRPr lang="en-US" sz="1700" kern="1200" dirty="0">
                <a:solidFill>
                  <a:schemeClr val="tx1"/>
                </a:solidFill>
              </a:endParaRPr>
            </a:p>
            <a:p>
              <a:pPr marL="0" lvl="0" indent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>
                  <a:solidFill>
                    <a:schemeClr val="tx1"/>
                  </a:solidFill>
                </a:rPr>
                <a:t>It</a:t>
              </a:r>
              <a:r>
                <a:rPr lang="en-US" sz="1700" kern="1200" dirty="0">
                  <a:solidFill>
                    <a:schemeClr val="tx1"/>
                  </a:solidFill>
                </a:rPr>
                <a:t> became a fully commercial service.  In 2011  it introduced Virtual Private Cloud (VPC) in 2011, which provided secure, isolated networking environments, and High-Performance Computing (HPC) instances in 2013, catering to research and enterprise workloads.</a:t>
              </a:r>
              <a:endParaRPr lang="en-UM" sz="1700" kern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Flowchart: Extract 32">
              <a:extLst>
                <a:ext uri="{FF2B5EF4-FFF2-40B4-BE49-F238E27FC236}">
                  <a16:creationId xmlns:a16="http://schemas.microsoft.com/office/drawing/2014/main" id="{D79EFCC3-8D22-0715-2EDA-F56A7D505B92}"/>
                </a:ext>
              </a:extLst>
            </p:cNvPr>
            <p:cNvSpPr/>
            <p:nvPr/>
          </p:nvSpPr>
          <p:spPr>
            <a:xfrm rot="5400000">
              <a:off x="7787604" y="2766147"/>
              <a:ext cx="452630" cy="587977"/>
            </a:xfrm>
            <a:prstGeom prst="flowChartExtra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M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01E8AAE-CE70-ED66-95D7-E25C7950A65B}"/>
              </a:ext>
            </a:extLst>
          </p:cNvPr>
          <p:cNvGrpSpPr/>
          <p:nvPr/>
        </p:nvGrpSpPr>
        <p:grpSpPr>
          <a:xfrm>
            <a:off x="7946123" y="1627630"/>
            <a:ext cx="2961828" cy="4445004"/>
            <a:chOff x="9039492" y="2363810"/>
            <a:chExt cx="3537059" cy="3410987"/>
          </a:xfrm>
          <a:solidFill>
            <a:srgbClr val="D5F3F5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D38D5EB-4303-CE5B-65A8-10161322A861}"/>
                </a:ext>
              </a:extLst>
            </p:cNvPr>
            <p:cNvSpPr/>
            <p:nvPr/>
          </p:nvSpPr>
          <p:spPr>
            <a:xfrm rot="16200000">
              <a:off x="9114807" y="2288495"/>
              <a:ext cx="3386430" cy="3537059"/>
            </a:xfrm>
            <a:custGeom>
              <a:avLst/>
              <a:gdLst>
                <a:gd name="connsiteX0" fmla="*/ 0 w 2822024"/>
                <a:gd name="connsiteY0" fmla="*/ 141101 h 3386429"/>
                <a:gd name="connsiteX1" fmla="*/ 141101 w 2822024"/>
                <a:gd name="connsiteY1" fmla="*/ 0 h 3386429"/>
                <a:gd name="connsiteX2" fmla="*/ 2680923 w 2822024"/>
                <a:gd name="connsiteY2" fmla="*/ 0 h 3386429"/>
                <a:gd name="connsiteX3" fmla="*/ 2822024 w 2822024"/>
                <a:gd name="connsiteY3" fmla="*/ 141101 h 3386429"/>
                <a:gd name="connsiteX4" fmla="*/ 2822024 w 2822024"/>
                <a:gd name="connsiteY4" fmla="*/ 3245328 h 3386429"/>
                <a:gd name="connsiteX5" fmla="*/ 2680923 w 2822024"/>
                <a:gd name="connsiteY5" fmla="*/ 3386429 h 3386429"/>
                <a:gd name="connsiteX6" fmla="*/ 141101 w 2822024"/>
                <a:gd name="connsiteY6" fmla="*/ 3386429 h 3386429"/>
                <a:gd name="connsiteX7" fmla="*/ 0 w 2822024"/>
                <a:gd name="connsiteY7" fmla="*/ 3245328 h 3386429"/>
                <a:gd name="connsiteX8" fmla="*/ 0 w 2822024"/>
                <a:gd name="connsiteY8" fmla="*/ 141101 h 338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2024" h="3386429">
                  <a:moveTo>
                    <a:pt x="2704439" y="1"/>
                  </a:moveTo>
                  <a:cubicBezTo>
                    <a:pt x="2769379" y="1"/>
                    <a:pt x="2822024" y="75808"/>
                    <a:pt x="2822024" y="169322"/>
                  </a:cubicBezTo>
                  <a:lnTo>
                    <a:pt x="2822024" y="3217107"/>
                  </a:lnTo>
                  <a:cubicBezTo>
                    <a:pt x="2822024" y="3310621"/>
                    <a:pt x="2769379" y="3386428"/>
                    <a:pt x="2704439" y="3386428"/>
                  </a:cubicBezTo>
                  <a:lnTo>
                    <a:pt x="117585" y="3386428"/>
                  </a:lnTo>
                  <a:cubicBezTo>
                    <a:pt x="52645" y="3386428"/>
                    <a:pt x="0" y="3310621"/>
                    <a:pt x="0" y="3217107"/>
                  </a:cubicBezTo>
                  <a:lnTo>
                    <a:pt x="0" y="169322"/>
                  </a:lnTo>
                  <a:cubicBezTo>
                    <a:pt x="0" y="75808"/>
                    <a:pt x="52645" y="1"/>
                    <a:pt x="117585" y="1"/>
                  </a:cubicBezTo>
                  <a:lnTo>
                    <a:pt x="2704439" y="1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558" tIns="92583" rIns="120015" bIns="2257620" numCol="1" spcCol="1270" anchor="t" anchorCtr="0">
              <a:noAutofit/>
            </a:bodyPr>
            <a:lstStyle/>
            <a:p>
              <a:pPr marL="0" lvl="0" indent="0" algn="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/>
                <a:t> </a:t>
              </a:r>
              <a:endParaRPr lang="en-UM" sz="2700" kern="120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E29F47F-720C-30E4-6BE8-4D31466C7A8F}"/>
                </a:ext>
              </a:extLst>
            </p:cNvPr>
            <p:cNvSpPr/>
            <p:nvPr/>
          </p:nvSpPr>
          <p:spPr>
            <a:xfrm>
              <a:off x="9244582" y="2459735"/>
              <a:ext cx="3224380" cy="3315062"/>
            </a:xfrm>
            <a:custGeom>
              <a:avLst/>
              <a:gdLst>
                <a:gd name="connsiteX0" fmla="*/ 0 w 2102408"/>
                <a:gd name="connsiteY0" fmla="*/ 0 h 3386429"/>
                <a:gd name="connsiteX1" fmla="*/ 2102408 w 2102408"/>
                <a:gd name="connsiteY1" fmla="*/ 0 h 3386429"/>
                <a:gd name="connsiteX2" fmla="*/ 2102408 w 2102408"/>
                <a:gd name="connsiteY2" fmla="*/ 3386429 h 3386429"/>
                <a:gd name="connsiteX3" fmla="*/ 0 w 2102408"/>
                <a:gd name="connsiteY3" fmla="*/ 3386429 h 3386429"/>
                <a:gd name="connsiteX4" fmla="*/ 0 w 2102408"/>
                <a:gd name="connsiteY4" fmla="*/ 0 h 338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2408" h="3386429">
                  <a:moveTo>
                    <a:pt x="0" y="0"/>
                  </a:moveTo>
                  <a:lnTo>
                    <a:pt x="2102408" y="0"/>
                  </a:lnTo>
                  <a:lnTo>
                    <a:pt x="2102408" y="3386429"/>
                  </a:lnTo>
                  <a:lnTo>
                    <a:pt x="0" y="33864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37719" rIns="0" bIns="0" numCol="1" spcCol="1270" anchor="t" anchorCtr="0">
              <a:noAutofit/>
            </a:bodyPr>
            <a:lstStyle/>
            <a:p>
              <a:pPr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700" dirty="0">
                <a:solidFill>
                  <a:schemeClr val="tx1"/>
                </a:solidFill>
              </a:endParaRPr>
            </a:p>
            <a:p>
              <a:pPr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dirty="0">
                  <a:solidFill>
                    <a:schemeClr val="tx1"/>
                  </a:solidFill>
                </a:rPr>
                <a:t>To enhance security and performance, AWS launched the Nitro System in 2018, significantly improving virtualization efficiency and hardware security. </a:t>
              </a:r>
              <a:endParaRPr lang="en-UM" sz="1700" kern="1200" dirty="0">
                <a:solidFill>
                  <a:schemeClr val="tx1"/>
                </a:solidFill>
              </a:endParaRPr>
            </a:p>
            <a:p>
              <a:pPr marL="0" lvl="0" indent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1"/>
                  </a:solidFill>
                </a:rPr>
                <a:t>In recent years, EC2 has continued to evolve with Bare Metal instances (2017), Graviton processors (2018) for cost-effective ARM-based computing, and inf1 instances (2019) optimized for AI and ML workloads. </a:t>
              </a:r>
              <a:endParaRPr lang="en-UM" sz="17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1496A6A2-687C-A4E8-1A39-24614D2B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39" y="128173"/>
            <a:ext cx="8530938" cy="1325563"/>
          </a:xfrm>
        </p:spPr>
        <p:txBody>
          <a:bodyPr/>
          <a:lstStyle/>
          <a:p>
            <a:pPr algn="ctr"/>
            <a:r>
              <a:rPr lang="en-IN" sz="4800" b="1" dirty="0">
                <a:latin typeface="IBM Plex Serif SemiBold" panose="02060703050406000203" pitchFamily="18" charset="0"/>
              </a:rPr>
              <a:t>History of Amazon EC2</a:t>
            </a:r>
            <a:endParaRPr lang="en-UM" b="1" dirty="0">
              <a:latin typeface="IBM Plex Sans" panose="020B05030502030002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34E92-CBB8-12D2-F2A2-143F94CD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C182C-4141-A5AC-5D3A-BF521EC9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03D26-EBD3-9891-8F5B-3C2A1A82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7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573792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C5030F-293F-2CF7-2560-C65F35663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33E1-94A9-2F8A-2FEA-369DBC51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8749"/>
            <a:ext cx="8552420" cy="1325563"/>
          </a:xfrm>
        </p:spPr>
        <p:txBody>
          <a:bodyPr/>
          <a:lstStyle/>
          <a:p>
            <a:pPr algn="ctr"/>
            <a:r>
              <a:rPr lang="en-IN" sz="4800" b="1" dirty="0">
                <a:latin typeface="IBM Plex Serif SemiBold" panose="02060703050406000203" pitchFamily="18" charset="0"/>
              </a:rPr>
              <a:t>Working</a:t>
            </a:r>
            <a:r>
              <a:rPr lang="en-IN" b="1" dirty="0">
                <a:latin typeface="IBM Plex Sans" panose="020B0503050203000203" pitchFamily="34" charset="0"/>
              </a:rPr>
              <a:t> of Amazon EC2</a:t>
            </a:r>
            <a:endParaRPr lang="en-UM" b="1" dirty="0">
              <a:latin typeface="IBM Plex Sans" panose="020B050305020300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3D41B-3036-3E52-1054-88FEB40DC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478" y="0"/>
            <a:ext cx="2290028" cy="2631096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2DB53F9-3AFB-F1E5-FDEA-9D419BD0752A}"/>
              </a:ext>
            </a:extLst>
          </p:cNvPr>
          <p:cNvSpPr/>
          <p:nvPr/>
        </p:nvSpPr>
        <p:spPr>
          <a:xfrm>
            <a:off x="2331280" y="4875920"/>
            <a:ext cx="8826158" cy="1371530"/>
          </a:xfrm>
          <a:custGeom>
            <a:avLst/>
            <a:gdLst>
              <a:gd name="connsiteX0" fmla="*/ 0 w 8071338"/>
              <a:gd name="connsiteY0" fmla="*/ 139006 h 1390064"/>
              <a:gd name="connsiteX1" fmla="*/ 139006 w 8071338"/>
              <a:gd name="connsiteY1" fmla="*/ 0 h 1390064"/>
              <a:gd name="connsiteX2" fmla="*/ 7932332 w 8071338"/>
              <a:gd name="connsiteY2" fmla="*/ 0 h 1390064"/>
              <a:gd name="connsiteX3" fmla="*/ 8071338 w 8071338"/>
              <a:gd name="connsiteY3" fmla="*/ 139006 h 1390064"/>
              <a:gd name="connsiteX4" fmla="*/ 8071338 w 8071338"/>
              <a:gd name="connsiteY4" fmla="*/ 1251058 h 1390064"/>
              <a:gd name="connsiteX5" fmla="*/ 7932332 w 8071338"/>
              <a:gd name="connsiteY5" fmla="*/ 1390064 h 1390064"/>
              <a:gd name="connsiteX6" fmla="*/ 139006 w 8071338"/>
              <a:gd name="connsiteY6" fmla="*/ 1390064 h 1390064"/>
              <a:gd name="connsiteX7" fmla="*/ 0 w 8071338"/>
              <a:gd name="connsiteY7" fmla="*/ 1251058 h 1390064"/>
              <a:gd name="connsiteX8" fmla="*/ 0 w 8071338"/>
              <a:gd name="connsiteY8" fmla="*/ 139006 h 1390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1338" h="1390064">
                <a:moveTo>
                  <a:pt x="0" y="139006"/>
                </a:moveTo>
                <a:cubicBezTo>
                  <a:pt x="0" y="62235"/>
                  <a:pt x="62235" y="0"/>
                  <a:pt x="139006" y="0"/>
                </a:cubicBezTo>
                <a:lnTo>
                  <a:pt x="7932332" y="0"/>
                </a:lnTo>
                <a:cubicBezTo>
                  <a:pt x="8009103" y="0"/>
                  <a:pt x="8071338" y="62235"/>
                  <a:pt x="8071338" y="139006"/>
                </a:cubicBezTo>
                <a:lnTo>
                  <a:pt x="8071338" y="1251058"/>
                </a:lnTo>
                <a:cubicBezTo>
                  <a:pt x="8071338" y="1327829"/>
                  <a:pt x="8009103" y="1390064"/>
                  <a:pt x="7932332" y="1390064"/>
                </a:cubicBezTo>
                <a:lnTo>
                  <a:pt x="139006" y="1390064"/>
                </a:lnTo>
                <a:cubicBezTo>
                  <a:pt x="62235" y="1390064"/>
                  <a:pt x="0" y="1327829"/>
                  <a:pt x="0" y="1251058"/>
                </a:cubicBezTo>
                <a:lnTo>
                  <a:pt x="0" y="139006"/>
                </a:lnTo>
                <a:close/>
              </a:path>
            </a:pathLst>
          </a:custGeom>
          <a:solidFill>
            <a:srgbClr val="D5F3F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294" tIns="109294" rIns="1725013" bIns="109294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0" i="0" kern="1200" dirty="0">
                <a:solidFill>
                  <a:schemeClr val="tx1"/>
                </a:solidFill>
              </a:rPr>
              <a:t>EC2 instances launch into a logically isolated network called a virtual private cloud (VPC), where they stay behind firewalls called security groups. </a:t>
            </a:r>
            <a:endParaRPr lang="en-UM" sz="1800" kern="1200" dirty="0">
              <a:solidFill>
                <a:schemeClr val="tx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A0415FA-4193-A0FB-D06C-787F3DA4D35A}"/>
              </a:ext>
            </a:extLst>
          </p:cNvPr>
          <p:cNvGrpSpPr/>
          <p:nvPr/>
        </p:nvGrpSpPr>
        <p:grpSpPr>
          <a:xfrm>
            <a:off x="1552501" y="3325299"/>
            <a:ext cx="8826158" cy="1948406"/>
            <a:chOff x="1552501" y="3406579"/>
            <a:chExt cx="8826158" cy="1948406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BCF7E36-844A-FF2B-70FA-850EC9BBBFB1}"/>
                </a:ext>
              </a:extLst>
            </p:cNvPr>
            <p:cNvSpPr/>
            <p:nvPr/>
          </p:nvSpPr>
          <p:spPr>
            <a:xfrm>
              <a:off x="1552501" y="3406579"/>
              <a:ext cx="8826158" cy="1390064"/>
            </a:xfrm>
            <a:custGeom>
              <a:avLst/>
              <a:gdLst>
                <a:gd name="connsiteX0" fmla="*/ 0 w 8071338"/>
                <a:gd name="connsiteY0" fmla="*/ 139006 h 1390064"/>
                <a:gd name="connsiteX1" fmla="*/ 139006 w 8071338"/>
                <a:gd name="connsiteY1" fmla="*/ 0 h 1390064"/>
                <a:gd name="connsiteX2" fmla="*/ 7932332 w 8071338"/>
                <a:gd name="connsiteY2" fmla="*/ 0 h 1390064"/>
                <a:gd name="connsiteX3" fmla="*/ 8071338 w 8071338"/>
                <a:gd name="connsiteY3" fmla="*/ 139006 h 1390064"/>
                <a:gd name="connsiteX4" fmla="*/ 8071338 w 8071338"/>
                <a:gd name="connsiteY4" fmla="*/ 1251058 h 1390064"/>
                <a:gd name="connsiteX5" fmla="*/ 7932332 w 8071338"/>
                <a:gd name="connsiteY5" fmla="*/ 1390064 h 1390064"/>
                <a:gd name="connsiteX6" fmla="*/ 139006 w 8071338"/>
                <a:gd name="connsiteY6" fmla="*/ 1390064 h 1390064"/>
                <a:gd name="connsiteX7" fmla="*/ 0 w 8071338"/>
                <a:gd name="connsiteY7" fmla="*/ 1251058 h 1390064"/>
                <a:gd name="connsiteX8" fmla="*/ 0 w 8071338"/>
                <a:gd name="connsiteY8" fmla="*/ 139006 h 139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1338" h="1390064">
                  <a:moveTo>
                    <a:pt x="0" y="139006"/>
                  </a:moveTo>
                  <a:cubicBezTo>
                    <a:pt x="0" y="62235"/>
                    <a:pt x="62235" y="0"/>
                    <a:pt x="139006" y="0"/>
                  </a:cubicBezTo>
                  <a:lnTo>
                    <a:pt x="7932332" y="0"/>
                  </a:lnTo>
                  <a:cubicBezTo>
                    <a:pt x="8009103" y="0"/>
                    <a:pt x="8071338" y="62235"/>
                    <a:pt x="8071338" y="139006"/>
                  </a:cubicBezTo>
                  <a:lnTo>
                    <a:pt x="8071338" y="1251058"/>
                  </a:lnTo>
                  <a:cubicBezTo>
                    <a:pt x="8071338" y="1327829"/>
                    <a:pt x="8009103" y="1390064"/>
                    <a:pt x="7932332" y="1390064"/>
                  </a:cubicBezTo>
                  <a:lnTo>
                    <a:pt x="139006" y="1390064"/>
                  </a:lnTo>
                  <a:cubicBezTo>
                    <a:pt x="62235" y="1390064"/>
                    <a:pt x="0" y="1327829"/>
                    <a:pt x="0" y="1251058"/>
                  </a:cubicBezTo>
                  <a:lnTo>
                    <a:pt x="0" y="139006"/>
                  </a:lnTo>
                  <a:close/>
                </a:path>
              </a:pathLst>
            </a:custGeom>
            <a:solidFill>
              <a:srgbClr val="D1E9F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294" tIns="109294" rIns="1725013" bIns="109294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0" i="0" kern="1200" dirty="0">
                  <a:solidFill>
                    <a:schemeClr val="tx1"/>
                  </a:solidFill>
                </a:rPr>
                <a:t>Amazon EC2 instances are available in various types depending on a combination of memory, compute and networking resources. Every active instance launches based on preset configurations called AMIs (Amazon machine images), which can be custom or prebuilt. </a:t>
              </a:r>
              <a:endParaRPr lang="en-UM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5555D65-B970-F959-4C17-A612B5D298D3}"/>
                </a:ext>
              </a:extLst>
            </p:cNvPr>
            <p:cNvSpPr/>
            <p:nvPr/>
          </p:nvSpPr>
          <p:spPr>
            <a:xfrm>
              <a:off x="9390620" y="4451444"/>
              <a:ext cx="988039" cy="903541"/>
            </a:xfrm>
            <a:custGeom>
              <a:avLst/>
              <a:gdLst>
                <a:gd name="connsiteX0" fmla="*/ 0 w 903541"/>
                <a:gd name="connsiteY0" fmla="*/ 496948 h 903541"/>
                <a:gd name="connsiteX1" fmla="*/ 203297 w 903541"/>
                <a:gd name="connsiteY1" fmla="*/ 496948 h 903541"/>
                <a:gd name="connsiteX2" fmla="*/ 203297 w 903541"/>
                <a:gd name="connsiteY2" fmla="*/ 0 h 903541"/>
                <a:gd name="connsiteX3" fmla="*/ 700244 w 903541"/>
                <a:gd name="connsiteY3" fmla="*/ 0 h 903541"/>
                <a:gd name="connsiteX4" fmla="*/ 700244 w 903541"/>
                <a:gd name="connsiteY4" fmla="*/ 496948 h 903541"/>
                <a:gd name="connsiteX5" fmla="*/ 903541 w 903541"/>
                <a:gd name="connsiteY5" fmla="*/ 496948 h 903541"/>
                <a:gd name="connsiteX6" fmla="*/ 451771 w 903541"/>
                <a:gd name="connsiteY6" fmla="*/ 903541 h 903541"/>
                <a:gd name="connsiteX7" fmla="*/ 0 w 903541"/>
                <a:gd name="connsiteY7" fmla="*/ 496948 h 9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541" h="903541">
                  <a:moveTo>
                    <a:pt x="0" y="496948"/>
                  </a:moveTo>
                  <a:lnTo>
                    <a:pt x="203297" y="496948"/>
                  </a:lnTo>
                  <a:lnTo>
                    <a:pt x="203297" y="0"/>
                  </a:lnTo>
                  <a:lnTo>
                    <a:pt x="700244" y="0"/>
                  </a:lnTo>
                  <a:lnTo>
                    <a:pt x="700244" y="496948"/>
                  </a:lnTo>
                  <a:lnTo>
                    <a:pt x="903541" y="496948"/>
                  </a:lnTo>
                  <a:lnTo>
                    <a:pt x="451771" y="903541"/>
                  </a:lnTo>
                  <a:lnTo>
                    <a:pt x="0" y="496948"/>
                  </a:lnTo>
                  <a:close/>
                </a:path>
              </a:pathLst>
            </a:custGeom>
            <a:solidFill>
              <a:srgbClr val="0070C0">
                <a:alpha val="90000"/>
              </a:srgb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9017" tIns="45720" rIns="249017" bIns="269346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M" sz="3600" kern="12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B49F0E3-215E-AE1D-E565-B382F8934B68}"/>
              </a:ext>
            </a:extLst>
          </p:cNvPr>
          <p:cNvGrpSpPr/>
          <p:nvPr/>
        </p:nvGrpSpPr>
        <p:grpSpPr>
          <a:xfrm>
            <a:off x="773723" y="1784838"/>
            <a:ext cx="8826158" cy="1957672"/>
            <a:chOff x="773723" y="1784838"/>
            <a:chExt cx="8826158" cy="195767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0609EAD-00A6-568A-231B-DB8A6FA40A6A}"/>
                </a:ext>
              </a:extLst>
            </p:cNvPr>
            <p:cNvSpPr/>
            <p:nvPr/>
          </p:nvSpPr>
          <p:spPr>
            <a:xfrm>
              <a:off x="773723" y="1784838"/>
              <a:ext cx="8826158" cy="1390064"/>
            </a:xfrm>
            <a:custGeom>
              <a:avLst/>
              <a:gdLst>
                <a:gd name="connsiteX0" fmla="*/ 0 w 8071338"/>
                <a:gd name="connsiteY0" fmla="*/ 139006 h 1390064"/>
                <a:gd name="connsiteX1" fmla="*/ 139006 w 8071338"/>
                <a:gd name="connsiteY1" fmla="*/ 0 h 1390064"/>
                <a:gd name="connsiteX2" fmla="*/ 7932332 w 8071338"/>
                <a:gd name="connsiteY2" fmla="*/ 0 h 1390064"/>
                <a:gd name="connsiteX3" fmla="*/ 8071338 w 8071338"/>
                <a:gd name="connsiteY3" fmla="*/ 139006 h 1390064"/>
                <a:gd name="connsiteX4" fmla="*/ 8071338 w 8071338"/>
                <a:gd name="connsiteY4" fmla="*/ 1251058 h 1390064"/>
                <a:gd name="connsiteX5" fmla="*/ 7932332 w 8071338"/>
                <a:gd name="connsiteY5" fmla="*/ 1390064 h 1390064"/>
                <a:gd name="connsiteX6" fmla="*/ 139006 w 8071338"/>
                <a:gd name="connsiteY6" fmla="*/ 1390064 h 1390064"/>
                <a:gd name="connsiteX7" fmla="*/ 0 w 8071338"/>
                <a:gd name="connsiteY7" fmla="*/ 1251058 h 1390064"/>
                <a:gd name="connsiteX8" fmla="*/ 0 w 8071338"/>
                <a:gd name="connsiteY8" fmla="*/ 139006 h 139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1338" h="1390064">
                  <a:moveTo>
                    <a:pt x="0" y="139006"/>
                  </a:moveTo>
                  <a:cubicBezTo>
                    <a:pt x="0" y="62235"/>
                    <a:pt x="62235" y="0"/>
                    <a:pt x="139006" y="0"/>
                  </a:cubicBezTo>
                  <a:lnTo>
                    <a:pt x="7932332" y="0"/>
                  </a:lnTo>
                  <a:cubicBezTo>
                    <a:pt x="8009103" y="0"/>
                    <a:pt x="8071338" y="62235"/>
                    <a:pt x="8071338" y="139006"/>
                  </a:cubicBezTo>
                  <a:lnTo>
                    <a:pt x="8071338" y="1251058"/>
                  </a:lnTo>
                  <a:cubicBezTo>
                    <a:pt x="8071338" y="1327829"/>
                    <a:pt x="8009103" y="1390064"/>
                    <a:pt x="7932332" y="1390064"/>
                  </a:cubicBezTo>
                  <a:lnTo>
                    <a:pt x="139006" y="1390064"/>
                  </a:lnTo>
                  <a:cubicBezTo>
                    <a:pt x="62235" y="1390064"/>
                    <a:pt x="0" y="1327829"/>
                    <a:pt x="0" y="1251058"/>
                  </a:cubicBezTo>
                  <a:lnTo>
                    <a:pt x="0" y="139006"/>
                  </a:lnTo>
                  <a:close/>
                </a:path>
              </a:pathLst>
            </a:custGeom>
            <a:solidFill>
              <a:srgbClr val="66CCF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294" tIns="109294" rIns="1527855" bIns="109294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0" i="0" kern="1200" dirty="0">
                  <a:solidFill>
                    <a:schemeClr val="tx1"/>
                  </a:solidFill>
                </a:rPr>
                <a:t>EC2 works by creating virtual versions of the hardware resources normally needed to set up a server, </a:t>
              </a:r>
              <a:r>
                <a:rPr lang="en-US" sz="1800" b="0" i="0" kern="1200" dirty="0" err="1">
                  <a:solidFill>
                    <a:schemeClr val="tx1"/>
                  </a:solidFill>
                </a:rPr>
                <a:t>i.e</a:t>
              </a:r>
              <a:r>
                <a:rPr lang="en-US" sz="1800" b="0" i="0" kern="1200" dirty="0">
                  <a:solidFill>
                    <a:schemeClr val="tx1"/>
                  </a:solidFill>
                </a:rPr>
                <a:t> it virtualizes CPU, storage, network and memory on computer hardware in an AWS data center. </a:t>
              </a:r>
              <a:endParaRPr lang="en-UM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0B2BD2-E730-C633-A23B-701C3121C307}"/>
                </a:ext>
              </a:extLst>
            </p:cNvPr>
            <p:cNvSpPr/>
            <p:nvPr/>
          </p:nvSpPr>
          <p:spPr>
            <a:xfrm>
              <a:off x="8611841" y="2838969"/>
              <a:ext cx="988039" cy="903541"/>
            </a:xfrm>
            <a:custGeom>
              <a:avLst/>
              <a:gdLst>
                <a:gd name="connsiteX0" fmla="*/ 0 w 903541"/>
                <a:gd name="connsiteY0" fmla="*/ 496948 h 903541"/>
                <a:gd name="connsiteX1" fmla="*/ 203297 w 903541"/>
                <a:gd name="connsiteY1" fmla="*/ 496948 h 903541"/>
                <a:gd name="connsiteX2" fmla="*/ 203297 w 903541"/>
                <a:gd name="connsiteY2" fmla="*/ 0 h 903541"/>
                <a:gd name="connsiteX3" fmla="*/ 700244 w 903541"/>
                <a:gd name="connsiteY3" fmla="*/ 0 h 903541"/>
                <a:gd name="connsiteX4" fmla="*/ 700244 w 903541"/>
                <a:gd name="connsiteY4" fmla="*/ 496948 h 903541"/>
                <a:gd name="connsiteX5" fmla="*/ 903541 w 903541"/>
                <a:gd name="connsiteY5" fmla="*/ 496948 h 903541"/>
                <a:gd name="connsiteX6" fmla="*/ 451771 w 903541"/>
                <a:gd name="connsiteY6" fmla="*/ 903541 h 903541"/>
                <a:gd name="connsiteX7" fmla="*/ 0 w 903541"/>
                <a:gd name="connsiteY7" fmla="*/ 496948 h 9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541" h="903541">
                  <a:moveTo>
                    <a:pt x="0" y="496948"/>
                  </a:moveTo>
                  <a:lnTo>
                    <a:pt x="203297" y="496948"/>
                  </a:lnTo>
                  <a:lnTo>
                    <a:pt x="203297" y="0"/>
                  </a:lnTo>
                  <a:lnTo>
                    <a:pt x="700244" y="0"/>
                  </a:lnTo>
                  <a:lnTo>
                    <a:pt x="700244" y="496948"/>
                  </a:lnTo>
                  <a:lnTo>
                    <a:pt x="903541" y="496948"/>
                  </a:lnTo>
                  <a:lnTo>
                    <a:pt x="451771" y="903541"/>
                  </a:lnTo>
                  <a:lnTo>
                    <a:pt x="0" y="496948"/>
                  </a:lnTo>
                  <a:close/>
                </a:path>
              </a:pathLst>
            </a:custGeom>
            <a:solidFill>
              <a:srgbClr val="0070C0">
                <a:alpha val="90000"/>
              </a:srgb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9017" tIns="45720" rIns="249017" bIns="269346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M" sz="3600" kern="1200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F06DA-0FE7-6046-3B75-836679DF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CEEEC-5579-E6AA-D28F-DAC36AEA2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1106F-E06E-7D3C-3EEF-AA21A0C5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8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876146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D9D9B88-131C-D544-AF1E-1E0A56388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478" y="0"/>
            <a:ext cx="2290028" cy="2631096"/>
          </a:xfrm>
          <a:prstGeom prst="rect">
            <a:avLst/>
          </a:prstGeom>
        </p:spPr>
      </p:pic>
      <p:sp>
        <p:nvSpPr>
          <p:cNvPr id="2" name="Subtitle 15">
            <a:extLst>
              <a:ext uri="{FF2B5EF4-FFF2-40B4-BE49-F238E27FC236}">
                <a16:creationId xmlns:a16="http://schemas.microsoft.com/office/drawing/2014/main" id="{89264A20-C123-F566-F12E-5E985B28BDB6}"/>
              </a:ext>
            </a:extLst>
          </p:cNvPr>
          <p:cNvSpPr txBox="1">
            <a:spLocks/>
          </p:cNvSpPr>
          <p:nvPr/>
        </p:nvSpPr>
        <p:spPr>
          <a:xfrm>
            <a:off x="0" y="329785"/>
            <a:ext cx="9214338" cy="10034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4800" dirty="0">
                <a:latin typeface="IBM Plex Serif SemiBold" panose="02060703050406000203" pitchFamily="18" charset="0"/>
              </a:rPr>
              <a:t>Benefits of Amazon EC2</a:t>
            </a:r>
            <a:endParaRPr lang="en-UM" sz="4800" dirty="0">
              <a:latin typeface="IBM Plex Serif SemiBold" panose="02060703050406000203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1440E7-53E0-9FC3-152A-B35CB16C6F71}"/>
              </a:ext>
            </a:extLst>
          </p:cNvPr>
          <p:cNvGrpSpPr/>
          <p:nvPr/>
        </p:nvGrpSpPr>
        <p:grpSpPr>
          <a:xfrm>
            <a:off x="555581" y="1638013"/>
            <a:ext cx="5400001" cy="2232000"/>
            <a:chOff x="555581" y="1780253"/>
            <a:chExt cx="5400001" cy="2232000"/>
          </a:xfrm>
        </p:grpSpPr>
        <p:pic>
          <p:nvPicPr>
            <p:cNvPr id="639" name="Rect">
              <a:extLst>
                <a:ext uri="{FF2B5EF4-FFF2-40B4-BE49-F238E27FC236}">
                  <a16:creationId xmlns:a16="http://schemas.microsoft.com/office/drawing/2014/main" id="{A8642F66-C0BB-4949-9A9C-024B120A5D52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alphaModFix/>
            </a:blip>
            <a:stretch/>
          </p:blipFill>
          <p:spPr>
            <a:xfrm>
              <a:off x="555581" y="1780253"/>
              <a:ext cx="5400000" cy="2232000"/>
            </a:xfrm>
            <a:prstGeom prst="rect">
              <a:avLst/>
            </a:prstGeom>
          </p:spPr>
        </p:pic>
        <p:sp>
          <p:nvSpPr>
            <p:cNvPr id="643" name="Primary Heading-0">
              <a:extLst>
                <a:ext uri="{FF2B5EF4-FFF2-40B4-BE49-F238E27FC236}">
                  <a16:creationId xmlns:a16="http://schemas.microsoft.com/office/drawing/2014/main" id="{111B4A49-B930-4A89-A1CD-6CA2B3D95AED}"/>
                </a:ext>
              </a:extLst>
            </p:cNvPr>
            <p:cNvSpPr txBox="1"/>
            <p:nvPr/>
          </p:nvSpPr>
          <p:spPr>
            <a:xfrm>
              <a:off x="671331" y="1984125"/>
              <a:ext cx="5163646" cy="369332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lvl="0" algn="ctr"/>
              <a:r>
                <a:rPr lang="en-IN" sz="2400" dirty="0"/>
                <a:t>⏳ </a:t>
              </a:r>
              <a:r>
                <a:rPr lang="en-IN" sz="2400" b="1" dirty="0"/>
                <a:t>SLA Commitment</a:t>
              </a:r>
              <a:endParaRPr lang="en-UM" sz="2400" b="1" dirty="0"/>
            </a:p>
          </p:txBody>
        </p:sp>
        <p:sp>
          <p:nvSpPr>
            <p:cNvPr id="645" name="Description of a primary heading-0">
              <a:extLst>
                <a:ext uri="{FF2B5EF4-FFF2-40B4-BE49-F238E27FC236}">
                  <a16:creationId xmlns:a16="http://schemas.microsoft.com/office/drawing/2014/main" id="{111B4A49-B930-4A89-A1CD-6CA2B3D95AED}"/>
                </a:ext>
              </a:extLst>
            </p:cNvPr>
            <p:cNvSpPr txBox="1"/>
            <p:nvPr/>
          </p:nvSpPr>
          <p:spPr>
            <a:xfrm>
              <a:off x="706052" y="2453145"/>
              <a:ext cx="5249530" cy="1231106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342900" lvl="0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0" lang="en-UM" altLang="en-UM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Ensures </a:t>
              </a:r>
              <a:r>
                <a:rPr kumimoji="0" lang="en-UM" altLang="en-UM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99.99</a:t>
              </a:r>
              <a:r>
                <a:rPr kumimoji="0" lang="en-IN" altLang="en-UM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99</a:t>
              </a:r>
              <a:r>
                <a:rPr kumimoji="0" lang="en-UM" altLang="en-UM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% uptime</a:t>
              </a:r>
              <a:r>
                <a:rPr kumimoji="0" lang="en-UM" altLang="en-UM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with a robust Service Level Agreement (SLA).</a:t>
              </a:r>
            </a:p>
            <a:p>
              <a:pPr marL="342900" lvl="0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0" lang="en-UM" altLang="en-UM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Reliable infrastructure for mission-critical applications.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E64902-FD7C-F2F0-4D11-D416E99AA972}"/>
              </a:ext>
            </a:extLst>
          </p:cNvPr>
          <p:cNvGrpSpPr/>
          <p:nvPr/>
        </p:nvGrpSpPr>
        <p:grpSpPr>
          <a:xfrm>
            <a:off x="6159499" y="1658333"/>
            <a:ext cx="5400001" cy="2232000"/>
            <a:chOff x="6159499" y="1780253"/>
            <a:chExt cx="5400001" cy="2232000"/>
          </a:xfrm>
        </p:grpSpPr>
        <p:pic>
          <p:nvPicPr>
            <p:cNvPr id="647" name="Rect">
              <a:extLst>
                <a:ext uri="{FF2B5EF4-FFF2-40B4-BE49-F238E27FC236}">
                  <a16:creationId xmlns:a16="http://schemas.microsoft.com/office/drawing/2014/main" id="{A8642F66-C0BB-4949-9A9C-024B120A5D52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/>
            </a:blip>
            <a:stretch/>
          </p:blipFill>
          <p:spPr>
            <a:xfrm>
              <a:off x="6159500" y="1780253"/>
              <a:ext cx="5400000" cy="2232000"/>
            </a:xfrm>
            <a:prstGeom prst="rect">
              <a:avLst/>
            </a:prstGeom>
          </p:spPr>
        </p:pic>
        <p:sp>
          <p:nvSpPr>
            <p:cNvPr id="651" name="Primary Heading-1">
              <a:extLst>
                <a:ext uri="{FF2B5EF4-FFF2-40B4-BE49-F238E27FC236}">
                  <a16:creationId xmlns:a16="http://schemas.microsoft.com/office/drawing/2014/main" id="{111B4A49-B930-4A89-A1CD-6CA2B3D95AED}"/>
                </a:ext>
              </a:extLst>
            </p:cNvPr>
            <p:cNvSpPr txBox="1"/>
            <p:nvPr/>
          </p:nvSpPr>
          <p:spPr>
            <a:xfrm>
              <a:off x="6159499" y="1906776"/>
              <a:ext cx="5021646" cy="369332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lvl="0" algn="ctr"/>
              <a:r>
                <a:rPr lang="en-UM" sz="2400" dirty="0"/>
                <a:t>🔒⚡</a:t>
              </a:r>
              <a:r>
                <a:rPr lang="en-IN" sz="2400" dirty="0"/>
                <a:t> AWS Nitro System</a:t>
              </a:r>
              <a:endParaRPr lang="en-UM" sz="2400" b="1" dirty="0"/>
            </a:p>
          </p:txBody>
        </p:sp>
        <p:sp>
          <p:nvSpPr>
            <p:cNvPr id="653" name="Description of a primary heading-1">
              <a:extLst>
                <a:ext uri="{FF2B5EF4-FFF2-40B4-BE49-F238E27FC236}">
                  <a16:creationId xmlns:a16="http://schemas.microsoft.com/office/drawing/2014/main" id="{111B4A49-B930-4A89-A1CD-6CA2B3D95AED}"/>
                </a:ext>
              </a:extLst>
            </p:cNvPr>
            <p:cNvSpPr txBox="1"/>
            <p:nvPr/>
          </p:nvSpPr>
          <p:spPr>
            <a:xfrm>
              <a:off x="6290968" y="2453145"/>
              <a:ext cx="5079228" cy="1354217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/>
                <a:t>Enhances </a:t>
              </a:r>
              <a:r>
                <a:rPr lang="en-US" sz="2200" b="1" dirty="0"/>
                <a:t>security</a:t>
              </a:r>
              <a:r>
                <a:rPr lang="en-US" sz="2200" dirty="0"/>
                <a:t>, </a:t>
              </a:r>
              <a:r>
                <a:rPr lang="en-US" sz="2200" b="1" dirty="0"/>
                <a:t>performance</a:t>
              </a:r>
              <a:r>
                <a:rPr lang="en-US" sz="2200" dirty="0"/>
                <a:t>, and </a:t>
              </a:r>
              <a:r>
                <a:rPr lang="en-US" sz="2200" b="1" dirty="0"/>
                <a:t>virtualization efficiency</a:t>
              </a:r>
              <a:r>
                <a:rPr lang="en-US" sz="2200" dirty="0"/>
                <a:t>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/>
                <a:t>Provides faster networking and better resource isolation.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7D46B-5160-4E33-EF6D-931AC98FA582}"/>
              </a:ext>
            </a:extLst>
          </p:cNvPr>
          <p:cNvGrpSpPr/>
          <p:nvPr/>
        </p:nvGrpSpPr>
        <p:grpSpPr>
          <a:xfrm>
            <a:off x="578731" y="4013199"/>
            <a:ext cx="5453767" cy="2232000"/>
            <a:chOff x="578731" y="4013199"/>
            <a:chExt cx="5453767" cy="2232000"/>
          </a:xfrm>
        </p:grpSpPr>
        <p:pic>
          <p:nvPicPr>
            <p:cNvPr id="655" name="Rect">
              <a:extLst>
                <a:ext uri="{FF2B5EF4-FFF2-40B4-BE49-F238E27FC236}">
                  <a16:creationId xmlns:a16="http://schemas.microsoft.com/office/drawing/2014/main" id="{A8642F66-C0BB-4949-9A9C-024B120A5D52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alphaModFix/>
            </a:blip>
            <a:stretch/>
          </p:blipFill>
          <p:spPr>
            <a:xfrm>
              <a:off x="578731" y="4013199"/>
              <a:ext cx="5400000" cy="2232000"/>
            </a:xfrm>
            <a:prstGeom prst="rect">
              <a:avLst/>
            </a:prstGeom>
          </p:spPr>
        </p:pic>
        <p:sp>
          <p:nvSpPr>
            <p:cNvPr id="659" name="Primary Heading-2">
              <a:extLst>
                <a:ext uri="{FF2B5EF4-FFF2-40B4-BE49-F238E27FC236}">
                  <a16:creationId xmlns:a16="http://schemas.microsoft.com/office/drawing/2014/main" id="{111B4A49-B930-4A89-A1CD-6CA2B3D95AED}"/>
                </a:ext>
              </a:extLst>
            </p:cNvPr>
            <p:cNvSpPr txBox="1"/>
            <p:nvPr/>
          </p:nvSpPr>
          <p:spPr>
            <a:xfrm>
              <a:off x="706051" y="4233407"/>
              <a:ext cx="5210698" cy="369332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lvl="0" algn="ctr"/>
              <a:r>
                <a:rPr lang="en-UM" sz="2400" dirty="0"/>
                <a:t>💰 </a:t>
              </a:r>
              <a:r>
                <a:rPr lang="en-IN" sz="2400" b="1" dirty="0"/>
                <a:t>Cost Optimization</a:t>
              </a:r>
              <a:endParaRPr lang="en-UM" sz="2400" b="1" dirty="0"/>
            </a:p>
          </p:txBody>
        </p:sp>
        <p:sp>
          <p:nvSpPr>
            <p:cNvPr id="661" name="Description of a primary heading-2">
              <a:extLst>
                <a:ext uri="{FF2B5EF4-FFF2-40B4-BE49-F238E27FC236}">
                  <a16:creationId xmlns:a16="http://schemas.microsoft.com/office/drawing/2014/main" id="{111B4A49-B930-4A89-A1CD-6CA2B3D95AED}"/>
                </a:ext>
              </a:extLst>
            </p:cNvPr>
            <p:cNvSpPr txBox="1"/>
            <p:nvPr/>
          </p:nvSpPr>
          <p:spPr>
            <a:xfrm>
              <a:off x="706051" y="4752486"/>
              <a:ext cx="5326447" cy="1354217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/>
                <a:t>Choose from </a:t>
              </a:r>
              <a:r>
                <a:rPr lang="en-US" sz="2200" b="1" dirty="0"/>
                <a:t>On-Demand, Reserved, and Spot Instances</a:t>
              </a:r>
              <a:r>
                <a:rPr lang="en-US" sz="2200" dirty="0"/>
                <a:t> to optimize costs.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/>
                <a:t>Pay only for what you use, reducing infrastructure expenses.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3D0805-72DD-9D99-A207-EDD11DD7B164}"/>
              </a:ext>
            </a:extLst>
          </p:cNvPr>
          <p:cNvGrpSpPr/>
          <p:nvPr/>
        </p:nvGrpSpPr>
        <p:grpSpPr>
          <a:xfrm>
            <a:off x="6159499" y="4013198"/>
            <a:ext cx="5400000" cy="2232000"/>
            <a:chOff x="6159499" y="4114798"/>
            <a:chExt cx="5400000" cy="2232000"/>
          </a:xfrm>
        </p:grpSpPr>
        <p:pic>
          <p:nvPicPr>
            <p:cNvPr id="663" name="Rect">
              <a:extLst>
                <a:ext uri="{FF2B5EF4-FFF2-40B4-BE49-F238E27FC236}">
                  <a16:creationId xmlns:a16="http://schemas.microsoft.com/office/drawing/2014/main" id="{A8642F66-C0BB-4949-9A9C-024B120A5D52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alphaModFix/>
            </a:blip>
            <a:stretch/>
          </p:blipFill>
          <p:spPr>
            <a:xfrm>
              <a:off x="6159499" y="4114798"/>
              <a:ext cx="5400000" cy="2232000"/>
            </a:xfrm>
            <a:prstGeom prst="rect">
              <a:avLst/>
            </a:prstGeom>
          </p:spPr>
        </p:pic>
        <p:sp>
          <p:nvSpPr>
            <p:cNvPr id="667" name="Primary Heading-3">
              <a:extLst>
                <a:ext uri="{FF2B5EF4-FFF2-40B4-BE49-F238E27FC236}">
                  <a16:creationId xmlns:a16="http://schemas.microsoft.com/office/drawing/2014/main" id="{111B4A49-B930-4A89-A1CD-6CA2B3D95AED}"/>
                </a:ext>
              </a:extLst>
            </p:cNvPr>
            <p:cNvSpPr txBox="1"/>
            <p:nvPr/>
          </p:nvSpPr>
          <p:spPr>
            <a:xfrm>
              <a:off x="6233097" y="4214724"/>
              <a:ext cx="5137099" cy="369332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lvl="0" algn="ctr"/>
              <a:r>
                <a:rPr lang="en-UM" sz="2400" dirty="0"/>
                <a:t>🚀</a:t>
              </a:r>
              <a:r>
                <a:rPr lang="en-IN" sz="2400" dirty="0"/>
                <a:t> </a:t>
              </a:r>
              <a:r>
                <a:rPr lang="en-IN" sz="2400" b="1" dirty="0"/>
                <a:t>Seamless Migration</a:t>
              </a:r>
              <a:r>
                <a:rPr lang="en-IN" sz="2400" dirty="0"/>
                <a:t> </a:t>
              </a:r>
              <a:endParaRPr lang="en-UM" sz="2400" b="1" dirty="0"/>
            </a:p>
          </p:txBody>
        </p:sp>
        <p:sp>
          <p:nvSpPr>
            <p:cNvPr id="669" name="Description of a primary heading-3">
              <a:extLst>
                <a:ext uri="{FF2B5EF4-FFF2-40B4-BE49-F238E27FC236}">
                  <a16:creationId xmlns:a16="http://schemas.microsoft.com/office/drawing/2014/main" id="{111B4A49-B930-4A89-A1CD-6CA2B3D95AED}"/>
                </a:ext>
              </a:extLst>
            </p:cNvPr>
            <p:cNvSpPr txBox="1"/>
            <p:nvPr/>
          </p:nvSpPr>
          <p:spPr>
            <a:xfrm>
              <a:off x="6290968" y="4740964"/>
              <a:ext cx="5079228" cy="1354217"/>
            </a:xfrm>
            <a:prstGeom prst="rect">
              <a:avLst/>
            </a:prstGeom>
            <a:noFill/>
          </p:spPr>
          <p:txBody>
            <a:bodyPr vertOverflow="clip" horzOverflow="clip"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/>
                <a:t>AWS Migration Tools simplify the shift to the cloud.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/>
                <a:t>Supports hybrid cloud strategies for a smooth transition.</a:t>
              </a:r>
              <a:endParaRPr lang="en-US" sz="2200" spc="-12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480AF-48A4-0AFF-1B9D-8F74E615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M"/>
              <a:t>February 20,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B9829-625A-7A09-06BE-A0A3568C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EC2 and S3</a:t>
            </a:r>
            <a:endParaRPr lang="en-U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A5D1E-E53E-23A0-8CA6-CBF1AE53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2995-1040-4209-94D8-6743E9A81968}" type="slidenum">
              <a:rPr lang="en-UM" smtClean="0"/>
              <a:t>9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372882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9" grpId="0"/>
      <p:bldP spid="643" grpId="0"/>
      <p:bldP spid="645" grpId="0"/>
      <p:bldP spid="647" grpId="0"/>
      <p:bldP spid="651" grpId="0"/>
      <p:bldP spid="653" grpId="0"/>
      <p:bldP spid="655" grpId="0"/>
      <p:bldP spid="659" grpId="0"/>
      <p:bldP spid="661" grpId="0"/>
      <p:bldP spid="663" grpId="0"/>
      <p:bldP spid="667" grpId="0"/>
      <p:bldP spid="66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2236</Words>
  <Application>Microsoft Office PowerPoint</Application>
  <PresentationFormat>Widescreen</PresentationFormat>
  <Paragraphs>268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IBM Plex Sans</vt:lpstr>
      <vt:lpstr>IBM Plex Serif SemiBold</vt:lpstr>
      <vt:lpstr>Office Theme</vt:lpstr>
      <vt:lpstr>PowerPoint Presentation</vt:lpstr>
      <vt:lpstr>Introduction</vt:lpstr>
      <vt:lpstr>Content</vt:lpstr>
      <vt:lpstr>Amazon Web Services</vt:lpstr>
      <vt:lpstr>PowerPoint Presentation</vt:lpstr>
      <vt:lpstr> Amazon EC2</vt:lpstr>
      <vt:lpstr>History of Amazon EC2</vt:lpstr>
      <vt:lpstr>Working of Amazon EC2</vt:lpstr>
      <vt:lpstr>PowerPoint Presentation</vt:lpstr>
      <vt:lpstr>PowerPoint Presentation</vt:lpstr>
      <vt:lpstr>PowerPoint Presentation</vt:lpstr>
      <vt:lpstr> Amazon S3 </vt:lpstr>
      <vt:lpstr>Working of Amazon S3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Ayushman Anupam</dc:creator>
  <cp:lastModifiedBy>Ayushman Anupam</cp:lastModifiedBy>
  <cp:revision>3</cp:revision>
  <dcterms:created xsi:type="dcterms:W3CDTF">2025-02-18T12:00:25Z</dcterms:created>
  <dcterms:modified xsi:type="dcterms:W3CDTF">2025-02-27T06:48:10Z</dcterms:modified>
</cp:coreProperties>
</file>